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oxUMdXVkeqWT6/kC7rZ9GqJyj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0AB373-6DD3-41D7-809B-E625B6411C22}">
  <a:tblStyle styleId="{3A0AB373-6DD3-41D7-809B-E625B6411C2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-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9f7b116a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d9f7b116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9f7b116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d9f7b116a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https://www.youtube.com/watch?v=qTLRRg6Mee0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https://www.youtube.com/watch?v=qTLRRg6Mee0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9f7b116a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9f7b116a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Google Shape;15;p15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411"/>
              </a:schemeClr>
            </a:solidFill>
            <a:ln>
              <a:noFill/>
            </a:ln>
          </p:spPr>
        </p:sp>
        <p:cxnSp>
          <p:nvCxnSpPr>
            <p:cNvPr id="16" name="Google Shape;16;p1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1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" name="Google Shape;18;p15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294"/>
              </a:schemeClr>
            </a:solidFill>
            <a:ln>
              <a:noFill/>
            </a:ln>
          </p:spPr>
        </p:sp>
        <p:sp>
          <p:nvSpPr>
            <p:cNvPr id="19" name="Google Shape;19;p1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0" name="Google Shape;20;p1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1"/>
              </a:srgbClr>
            </a:solidFill>
            <a:ln>
              <a:noFill/>
            </a:ln>
          </p:spPr>
        </p:sp>
        <p:sp>
          <p:nvSpPr>
            <p:cNvPr id="22" name="Google Shape;22;p15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411"/>
              </a:schemeClr>
            </a:solidFill>
            <a:ln>
              <a:noFill/>
            </a:ln>
          </p:spPr>
        </p:sp>
        <p:sp>
          <p:nvSpPr>
            <p:cNvPr id="23" name="Google Shape;23;p15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24" name="Google Shape;24;p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15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DFKai-SB"/>
              <a:buNone/>
              <a:defRPr sz="5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" name="Google Shape;3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497" y="6406487"/>
            <a:ext cx="1608260" cy="36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2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27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497" y="6406487"/>
            <a:ext cx="1608260" cy="36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18">
            <a:alphaModFix/>
          </a:blip>
          <a:srcRect b="6944"/>
          <a:stretch/>
        </p:blipFill>
        <p:spPr>
          <a:xfrm rot="5400000">
            <a:off x="2677218" y="-2677217"/>
            <a:ext cx="6837561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Google Shape;12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67497" y="6406487"/>
            <a:ext cx="1608260" cy="36750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hyperlink" Target="https://hugheschung.blogspot.com/2018/05/arduino-i2c1arduino.html" TargetMode="External"/><Relationship Id="rId5" Type="http://schemas.openxmlformats.org/officeDocument/2006/relationships/hyperlink" Target="http://rayhuangblog.weebly.com/blog/i2c-arduino" TargetMode="Externa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DFKai-SB"/>
              <a:buNone/>
            </a:pPr>
            <a:r>
              <a:rPr lang="en-US"/>
              <a:t>Lab6</a:t>
            </a:r>
            <a:endParaRPr/>
          </a:p>
        </p:txBody>
      </p:sp>
      <p:sp>
        <p:nvSpPr>
          <p:cNvPr id="137" name="Google Shape;137;p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5ABA340B-84BF-4DF5-9994-FAB23B31F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2"/>
    </mc:Choice>
    <mc:Fallback>
      <p:transition spd="slow" advTm="4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運作原理</a:t>
            </a:r>
            <a:endParaRPr/>
          </a:p>
        </p:txBody>
      </p:sp>
      <p:pic>
        <p:nvPicPr>
          <p:cNvPr id="198" name="Google Shape;19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596" y="1766207"/>
            <a:ext cx="7482755" cy="302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"/>
          <p:cNvSpPr txBox="1">
            <a:spLocks noGrp="1"/>
          </p:cNvSpPr>
          <p:nvPr>
            <p:ph type="body" idx="1"/>
          </p:nvPr>
        </p:nvSpPr>
        <p:spPr>
          <a:xfrm>
            <a:off x="677400" y="1053192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2800"/>
              <a:t>Stop</a:t>
            </a: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FB98C0D-FAB1-4F85-9BD2-EABBC6558C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2"/>
    </mc:Choice>
    <mc:Fallback>
      <p:transition spd="slow" advTm="2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" x="3465513" y="1303338"/>
          <p14:tracePt t="294" x="3402013" y="1376363"/>
          <p14:tracePt t="298" x="3402013" y="1385888"/>
          <p14:tracePt t="305" x="3392488" y="1404938"/>
          <p14:tracePt t="313" x="3382963" y="1404938"/>
          <p14:tracePt t="320" x="3373438" y="1404938"/>
          <p14:tracePt t="328" x="3355975" y="1404938"/>
          <p14:tracePt t="339" x="3336925" y="1412875"/>
          <p14:tracePt t="351" x="3309938" y="1412875"/>
          <p14:tracePt t="361" x="3300413" y="1422400"/>
          <p14:tracePt t="373" x="3292475" y="1422400"/>
          <p14:tracePt t="380" x="3282950" y="1422400"/>
          <p14:tracePt t="388" x="3273425" y="1422400"/>
          <p14:tracePt t="396" x="3263900" y="1422400"/>
          <p14:tracePt t="404" x="3246438" y="1422400"/>
          <p14:tracePt t="412" x="3236913" y="1422400"/>
          <p14:tracePt t="421" x="3209925" y="1422400"/>
          <p14:tracePt t="428" x="3190875" y="1422400"/>
          <p14:tracePt t="434" x="3154363" y="1422400"/>
          <p14:tracePt t="442" x="3146425" y="1422400"/>
          <p14:tracePt t="450" x="3109913" y="1422400"/>
          <p14:tracePt t="458" x="3090863" y="1422400"/>
          <p14:tracePt t="466" x="3063875" y="1422400"/>
          <p14:tracePt t="474" x="3027363" y="1422400"/>
          <p14:tracePt t="482" x="2973388" y="1395413"/>
          <p14:tracePt t="499" x="2963863" y="1395413"/>
          <p14:tracePt t="506" x="2954338" y="1395413"/>
          <p14:tracePt t="534" x="2944813" y="1395413"/>
          <p14:tracePt t="562" x="2936875" y="1395413"/>
          <p14:tracePt t="1328" x="2917825" y="1368425"/>
          <p14:tracePt t="1332" x="2936875" y="1295400"/>
          <p14:tracePt t="1339" x="2981325" y="1203325"/>
          <p14:tracePt t="1348" x="3036888" y="1122363"/>
          <p14:tracePt t="1355" x="3082925" y="1049338"/>
          <p14:tracePt t="1362" x="3100388" y="1020763"/>
          <p14:tracePt t="1370" x="3119438" y="993775"/>
          <p14:tracePt t="1378" x="3127375" y="993775"/>
          <p14:tracePt t="1386" x="3136900" y="984250"/>
          <p14:tracePt t="1490" x="3146425" y="984250"/>
          <p14:tracePt t="1498" x="3163888" y="984250"/>
          <p14:tracePt t="1505" x="3209925" y="984250"/>
          <p14:tracePt t="1530" x="3219450" y="984250"/>
          <p14:tracePt t="1567" x="3227388" y="984250"/>
          <p14:tracePt t="1575" x="3236913" y="984250"/>
          <p14:tracePt t="1586" x="3255963" y="984250"/>
          <p14:tracePt t="1594" x="3263900" y="984250"/>
          <p14:tracePt t="1605" x="3273425" y="984250"/>
          <p14:tracePt t="1612" x="3300413" y="993775"/>
          <p14:tracePt t="1619" x="3328988" y="1003300"/>
          <p14:tracePt t="1628" x="3336925" y="1003300"/>
          <p14:tracePt t="1637" x="3365500" y="1003300"/>
          <p14:tracePt t="1644" x="3373438" y="1003300"/>
          <p14:tracePt t="1664" x="3382963" y="1003300"/>
          <p14:tracePt t="1672" x="3392488" y="1003300"/>
          <p14:tracePt t="1680" x="3409950" y="1003300"/>
          <p14:tracePt t="1693" x="3429000" y="1003300"/>
          <p14:tracePt t="1704" x="3438525" y="1003300"/>
          <p14:tracePt t="1716" x="3446463" y="1003300"/>
          <p14:tracePt t="1732" x="3455988" y="1003300"/>
          <p14:tracePt t="1740" x="3475038" y="1003300"/>
          <p14:tracePt t="1748" x="3492500" y="1003300"/>
          <p14:tracePt t="1756" x="3502025" y="1003300"/>
          <p14:tracePt t="1766" x="3511550" y="1003300"/>
          <p14:tracePt t="1782" x="3519488" y="1003300"/>
          <p14:tracePt t="1798" x="3529013" y="1003300"/>
          <p14:tracePt t="1806" x="3538538" y="1003300"/>
          <p14:tracePt t="1814" x="3556000" y="1003300"/>
          <p14:tracePt t="1822" x="3582988" y="1003300"/>
          <p14:tracePt t="1830" x="3629025" y="1003300"/>
          <p14:tracePt t="1838" x="3692525" y="1003300"/>
          <p14:tracePt t="1848" x="3748088" y="1003300"/>
          <p14:tracePt t="1856" x="3830638" y="1003300"/>
          <p14:tracePt t="1864" x="3921125" y="1003300"/>
          <p14:tracePt t="1872" x="4011613" y="1003300"/>
          <p14:tracePt t="1880" x="4121150" y="1003300"/>
          <p14:tracePt t="1888" x="4213225" y="1003300"/>
          <p14:tracePt t="1898" x="4322763" y="1012825"/>
          <p14:tracePt t="1906" x="4413250" y="1012825"/>
          <p14:tracePt t="1915" x="4505325" y="1012825"/>
          <p14:tracePt t="1921" x="4568825" y="1012825"/>
          <p14:tracePt t="1930" x="4641850" y="1012825"/>
          <p14:tracePt t="1938" x="4678363" y="1012825"/>
          <p14:tracePt t="1948" x="4751388" y="1012825"/>
          <p14:tracePt t="1958" x="4778375" y="1012825"/>
          <p14:tracePt t="1966" x="4795838" y="1012825"/>
          <p14:tracePt t="1975" x="4824413" y="1012825"/>
          <p14:tracePt t="1982" x="4851400" y="1003300"/>
          <p14:tracePt t="1990" x="4868863" y="993775"/>
          <p14:tracePt t="2000" x="4914900" y="966788"/>
          <p14:tracePt t="2008" x="4960938" y="939800"/>
          <p14:tracePt t="2015" x="4978400" y="930275"/>
          <p14:tracePt t="2022" x="5014913" y="911225"/>
          <p14:tracePt t="2030" x="5043488" y="893763"/>
          <p14:tracePt t="2038" x="5087938" y="893763"/>
          <p14:tracePt t="2048" x="5114925" y="866775"/>
          <p14:tracePt t="2056" x="5151438" y="866775"/>
          <p14:tracePt t="2064" x="5197475" y="866775"/>
          <p14:tracePt t="2072" x="5260975" y="866775"/>
          <p14:tracePt t="2082" x="5307013" y="866775"/>
          <p14:tracePt t="2089" x="5334000" y="874713"/>
          <p14:tracePt t="2109" x="5389563" y="893763"/>
          <p14:tracePt t="2115" x="5389563" y="903288"/>
          <p14:tracePt t="2123" x="5443538" y="920750"/>
          <p14:tracePt t="2130" x="5472113" y="947738"/>
          <p14:tracePt t="2138" x="5499100" y="957263"/>
          <p14:tracePt t="2147" x="5499100" y="966788"/>
          <p14:tracePt t="2154" x="5526088" y="976313"/>
          <p14:tracePt t="2164" x="5535613" y="984250"/>
          <p14:tracePt t="2170" x="5543550" y="993775"/>
          <p14:tracePt t="3174" x="5580063" y="993775"/>
          <p14:tracePt t="3182" x="5589588" y="993775"/>
          <p14:tracePt t="3194" x="5599113" y="1003300"/>
          <p14:tracePt t="4360" x="5589588" y="1012825"/>
          <p14:tracePt t="6090" x="5572125" y="1039813"/>
          <p14:tracePt t="6099" x="5535613" y="1066800"/>
          <p14:tracePt t="6106" x="5462588" y="1166813"/>
          <p14:tracePt t="6113" x="5416550" y="1222375"/>
          <p14:tracePt t="6121" x="5362575" y="1285875"/>
          <p14:tracePt t="6128" x="5334000" y="1322388"/>
          <p14:tracePt t="6134" x="5280025" y="1385888"/>
          <p14:tracePt t="6142" x="5216525" y="1422400"/>
          <p14:tracePt t="6151" x="5143500" y="1485900"/>
          <p14:tracePt t="6160" x="5060950" y="1541463"/>
          <p14:tracePt t="6169" x="4978400" y="1614488"/>
          <p14:tracePt t="6174" x="4897438" y="1651000"/>
          <p14:tracePt t="6182" x="4759325" y="1741488"/>
          <p14:tracePt t="6190" x="4668838" y="1787525"/>
          <p14:tracePt t="6200" x="4578350" y="1870075"/>
          <p14:tracePt t="6208" x="4486275" y="1914525"/>
          <p14:tracePt t="6216" x="4449763" y="1960563"/>
          <p14:tracePt t="6224" x="4367213" y="2033588"/>
          <p14:tracePt t="6230" x="4322763" y="2052638"/>
          <p14:tracePt t="6236" x="4203700" y="2070100"/>
          <p14:tracePt t="6244" x="4113213" y="2106613"/>
          <p14:tracePt t="6252" x="4011613" y="2133600"/>
          <p14:tracePt t="6260" x="3903663" y="2152650"/>
          <p14:tracePt t="6268" x="3894138" y="2152650"/>
          <p14:tracePt t="6663" x="3894138" y="2133600"/>
          <p14:tracePt t="6686" x="3903663" y="2143125"/>
          <p14:tracePt t="6694" x="3911600" y="2152650"/>
          <p14:tracePt t="6704" x="3930650" y="2160588"/>
          <p14:tracePt t="6711" x="3948113" y="2170113"/>
          <p14:tracePt t="6725" x="3967163" y="2170113"/>
          <p14:tracePt t="6733" x="3984625" y="2170113"/>
          <p14:tracePt t="6740" x="4011613" y="2170113"/>
          <p14:tracePt t="6753" x="4021138" y="2170113"/>
          <p14:tracePt t="6759" x="4030663" y="2170113"/>
          <p14:tracePt t="6764" x="4057650" y="2170113"/>
          <p14:tracePt t="6771" x="4103688" y="2179638"/>
          <p14:tracePt t="6779" x="4149725" y="2225675"/>
          <p14:tracePt t="6786" x="4194175" y="2233613"/>
          <p14:tracePt t="6799" x="4240213" y="2262188"/>
          <p14:tracePt t="6802" x="4267200" y="2270125"/>
          <p14:tracePt t="6810" x="4313238" y="2289175"/>
          <p14:tracePt t="6818" x="4340225" y="2325688"/>
          <p14:tracePt t="6830" x="4349750" y="2335213"/>
          <p14:tracePt t="6838" x="4359275" y="2343150"/>
          <p14:tracePt t="6857" x="4367213" y="2343150"/>
          <p14:tracePt t="6864" x="4376738" y="2343150"/>
          <p14:tracePt t="6874" x="4386263" y="2325688"/>
          <p14:tracePt t="6881" x="4395788" y="2316163"/>
          <p14:tracePt t="6905" x="4403725" y="2316163"/>
          <p14:tracePt t="6912" x="4413250" y="2316163"/>
          <p14:tracePt t="6920" x="4422775" y="2316163"/>
          <p14:tracePt t="6928" x="4449763" y="2316163"/>
          <p14:tracePt t="6936" x="4459288" y="2316163"/>
          <p14:tracePt t="6944" x="4468813" y="2316163"/>
          <p14:tracePt t="6952" x="4486275" y="2316163"/>
          <p14:tracePt t="6960" x="4505325" y="2325688"/>
          <p14:tracePt t="6968" x="4532313" y="2335213"/>
          <p14:tracePt t="6976" x="4549775" y="2352675"/>
          <p14:tracePt t="6985" x="4559300" y="2362200"/>
          <p14:tracePt t="6994" x="4568825" y="2379663"/>
          <p14:tracePt t="7003" x="4595813" y="2398713"/>
          <p14:tracePt t="7012" x="4595813" y="2408238"/>
          <p14:tracePt t="7020" x="4605338" y="2425700"/>
          <p14:tracePt t="7036" x="4614863" y="2435225"/>
          <p14:tracePt t="7063" x="4614863" y="2444750"/>
          <p14:tracePt t="7071" x="4614863" y="2471738"/>
          <p14:tracePt t="7079" x="4614863" y="2481263"/>
          <p14:tracePt t="7086" x="4614863" y="2498725"/>
          <p14:tracePt t="7094" x="4614863" y="2517775"/>
          <p14:tracePt t="7118" x="4614863" y="2589213"/>
          <p14:tracePt t="7126" x="4614863" y="2608263"/>
          <p14:tracePt t="7135" x="4586288" y="2635250"/>
          <p14:tracePt t="7142" x="4578350" y="2662238"/>
          <p14:tracePt t="7150" x="4578350" y="2681288"/>
          <p14:tracePt t="7159" x="4549775" y="2744788"/>
          <p14:tracePt t="7167" x="4541838" y="2763838"/>
          <p14:tracePt t="7174" x="4522788" y="2790825"/>
          <p14:tracePt t="7181" x="4495800" y="2844800"/>
          <p14:tracePt t="7188" x="4476750" y="2881313"/>
          <p14:tracePt t="7197" x="4459288" y="2927350"/>
          <p14:tracePt t="7204" x="4432300" y="2954338"/>
          <p14:tracePt t="7212" x="4403725" y="2982913"/>
          <p14:tracePt t="7221" x="4367213" y="3036888"/>
          <p14:tracePt t="7230" x="4340225" y="3063875"/>
          <p14:tracePt t="7237" x="4313238" y="3082925"/>
          <p14:tracePt t="7243" x="4295775" y="3119438"/>
          <p14:tracePt t="7251" x="4267200" y="3146425"/>
          <p14:tracePt t="7260" x="4203700" y="3182938"/>
          <p14:tracePt t="7269" x="4167188" y="3228975"/>
          <p14:tracePt t="7274" x="4130675" y="3265488"/>
          <p14:tracePt t="7282" x="4121150" y="3282950"/>
          <p14:tracePt t="7290" x="4113213" y="3292475"/>
          <p14:tracePt t="7298" x="4103688" y="3319463"/>
          <p14:tracePt t="7306" x="4103688" y="3328988"/>
          <p14:tracePt t="7314" x="4094163" y="3338513"/>
          <p14:tracePt t="7322" x="4084638" y="3338513"/>
          <p14:tracePt t="7330" x="4076700" y="3355975"/>
          <p14:tracePt t="7338" x="4048125" y="3392488"/>
          <p14:tracePt t="7346" x="4040188" y="3392488"/>
          <p14:tracePt t="7354" x="4021138" y="3402013"/>
          <p14:tracePt t="7362" x="4011613" y="3402013"/>
          <p14:tracePt t="7370" x="4003675" y="3402013"/>
          <p14:tracePt t="7376" x="3994150" y="3411538"/>
          <p14:tracePt t="7384" x="3984625" y="3419475"/>
          <p14:tracePt t="7400" x="3975100" y="3429000"/>
          <p14:tracePt t="7412" x="3967163" y="3429000"/>
          <p14:tracePt t="7420" x="3957638" y="3438525"/>
          <p14:tracePt t="7430" x="3948113" y="3446463"/>
          <p14:tracePt t="7438" x="3938588" y="3465513"/>
          <p14:tracePt t="7446" x="3911600" y="3465513"/>
          <p14:tracePt t="7454" x="3903663" y="3465513"/>
          <p14:tracePt t="7466" x="3884613" y="3475038"/>
          <p14:tracePt t="7610" x="3875088" y="3482975"/>
          <p14:tracePt t="7626" x="3867150" y="3492500"/>
          <p14:tracePt t="7633" x="3857625" y="3502025"/>
          <p14:tracePt t="7640" x="3848100" y="3511550"/>
          <p14:tracePt t="7648" x="3830638" y="3538538"/>
          <p14:tracePt t="7660" x="3821113" y="3548063"/>
          <p14:tracePt t="7668" x="3802063" y="3565525"/>
          <p14:tracePt t="7684" x="3794125" y="3575050"/>
          <p14:tracePt t="7692" x="3784600" y="3584575"/>
          <p14:tracePt t="7700" x="3765550" y="3592513"/>
          <p14:tracePt t="7720" x="3748088" y="3629025"/>
          <p14:tracePt t="7799" x="3748088" y="3638550"/>
          <p14:tracePt t="7850" x="3757613" y="3648075"/>
          <p14:tracePt t="7869" x="3757613" y="3657600"/>
          <p14:tracePt t="7880" x="3757613" y="3675063"/>
          <p14:tracePt t="7886" x="3757613" y="3694113"/>
          <p14:tracePt t="7895" x="3748088" y="3711575"/>
          <p14:tracePt t="7904" x="3738563" y="3721100"/>
          <p14:tracePt t="7910" x="3721100" y="3730625"/>
          <p14:tracePt t="7919" x="3711575" y="3748088"/>
          <p14:tracePt t="7934" x="3702050" y="3748088"/>
          <p14:tracePt t="7946" x="3692525" y="3748088"/>
          <p14:tracePt t="7973" x="3684588" y="3757613"/>
          <p14:tracePt t="7988" x="3684588" y="3775075"/>
          <p14:tracePt t="8008" x="3675063" y="3784600"/>
          <p14:tracePt t="8021" x="3665538" y="3784600"/>
          <p14:tracePt t="8028" x="3638550" y="3794125"/>
          <p14:tracePt t="8038" x="3619500" y="3803650"/>
          <p14:tracePt t="8043" x="3611563" y="3803650"/>
          <p14:tracePt t="8048" x="3602038" y="3811588"/>
          <p14:tracePt t="8056" x="3592513" y="3821113"/>
          <p14:tracePt t="8073" x="3582988" y="3830638"/>
          <p14:tracePt t="8202" x="3582988" y="3848100"/>
          <p14:tracePt t="8209" x="3556000" y="3867150"/>
          <p14:tracePt t="8231" x="3556000" y="3875088"/>
          <p14:tracePt t="8242" x="3556000" y="3884613"/>
          <p14:tracePt t="8251" x="3546475" y="3894138"/>
          <p14:tracePt t="8261" x="3538538" y="3894138"/>
          <p14:tracePt t="8273" x="3529013" y="3903663"/>
          <p14:tracePt t="8284" x="3519488" y="3921125"/>
          <p14:tracePt t="8292" x="3511550" y="3930650"/>
          <p14:tracePt t="8301" x="3502025" y="3940175"/>
          <p14:tracePt t="8310" x="3475038" y="3957638"/>
          <p14:tracePt t="8319" x="3455988" y="3967163"/>
          <p14:tracePt t="8328" x="3446463" y="3976688"/>
          <p14:tracePt t="8336" x="3429000" y="3984625"/>
          <p14:tracePt t="8343" x="3392488" y="4013200"/>
          <p14:tracePt t="8350" x="3365500" y="4013200"/>
          <p14:tracePt t="8361" x="3292475" y="4013200"/>
          <p14:tracePt t="8369" x="3263900" y="4021138"/>
          <p14:tracePt t="8376" x="3236913" y="4021138"/>
          <p14:tracePt t="8387" x="3209925" y="4021138"/>
          <p14:tracePt t="8394" x="3190875" y="4021138"/>
          <p14:tracePt t="8403" x="3173413" y="4021138"/>
          <p14:tracePt t="8410" x="3146425" y="4021138"/>
          <p14:tracePt t="8418" x="3136900" y="4021138"/>
          <p14:tracePt t="8425" x="3127375" y="4021138"/>
          <p14:tracePt t="8438" x="3109913" y="4021138"/>
          <p14:tracePt t="8445" x="3100388" y="4021138"/>
          <p14:tracePt t="8454" x="3082925" y="4021138"/>
          <p14:tracePt t="8461" x="3063875" y="4021138"/>
          <p14:tracePt t="8477" x="3036888" y="4021138"/>
          <p14:tracePt t="8486" x="3017838" y="4021138"/>
          <p14:tracePt t="8493" x="2990850" y="4021138"/>
          <p14:tracePt t="8502" x="2973388" y="4021138"/>
          <p14:tracePt t="8509" x="2954338" y="4021138"/>
          <p14:tracePt t="8520" x="2936875" y="4021138"/>
          <p14:tracePt t="8523" x="2890838" y="4021138"/>
          <p14:tracePt t="8531" x="2871788" y="4021138"/>
          <p14:tracePt t="8538" x="2854325" y="4021138"/>
          <p14:tracePt t="8546" x="2817813" y="4030663"/>
          <p14:tracePt t="8554" x="2798763" y="4030663"/>
          <p14:tracePt t="8562" x="2790825" y="4030663"/>
          <p14:tracePt t="8570" x="2762250" y="4030663"/>
          <p14:tracePt t="8578" x="2744788" y="4040188"/>
          <p14:tracePt t="8586" x="2717800" y="4040188"/>
          <p14:tracePt t="8594" x="2671763" y="4040188"/>
          <p14:tracePt t="8602" x="2662238" y="4040188"/>
          <p14:tracePt t="8612" x="2644775" y="4040188"/>
          <p14:tracePt t="8619" x="2625725" y="4040188"/>
          <p14:tracePt t="8626" x="2581275" y="4040188"/>
          <p14:tracePt t="8632" x="2562225" y="4040188"/>
          <p14:tracePt t="8640" x="2544763" y="4049713"/>
          <p14:tracePt t="8648" x="2516188" y="4049713"/>
          <p14:tracePt t="8658" x="2489200" y="4049713"/>
          <p14:tracePt t="8666" x="2471738" y="4049713"/>
          <p14:tracePt t="8673" x="2462213" y="4057650"/>
          <p14:tracePt t="8682" x="2443163" y="4057650"/>
          <p14:tracePt t="8689" x="2425700" y="4067175"/>
          <p14:tracePt t="8705" x="2416175" y="4067175"/>
          <p14:tracePt t="8729" x="2398713" y="4067175"/>
          <p14:tracePt t="9758" x="2389188" y="4067175"/>
          <p14:tracePt t="9774" x="2398713" y="4067175"/>
          <p14:tracePt t="9782" x="2425700" y="4094163"/>
          <p14:tracePt t="9790" x="2435225" y="4094163"/>
          <p14:tracePt t="9802" x="2462213" y="4103688"/>
          <p14:tracePt t="9806" x="2471738" y="4103688"/>
          <p14:tracePt t="9810" x="2479675" y="4103688"/>
          <p14:tracePt t="9818" x="2489200" y="4103688"/>
          <p14:tracePt t="9826" x="2516188" y="4113213"/>
          <p14:tracePt t="9904" x="2525713" y="4113213"/>
          <p14:tracePt t="9920" x="2535238" y="4113213"/>
          <p14:tracePt t="9928" x="2544763" y="4113213"/>
          <p14:tracePt t="9935" x="2552700" y="4113213"/>
          <p14:tracePt t="9944" x="2589213" y="4113213"/>
          <p14:tracePt t="9952" x="2625725" y="4113213"/>
          <p14:tracePt t="9958" x="2698750" y="4113213"/>
          <p14:tracePt t="9969" x="2735263" y="4113213"/>
          <p14:tracePt t="9976" x="2781300" y="4113213"/>
          <p14:tracePt t="9987" x="2817813" y="4113213"/>
          <p14:tracePt t="9994" x="2871788" y="4113213"/>
          <p14:tracePt t="10003" x="2900363" y="4113213"/>
          <p14:tracePt t="10009" x="2936875" y="4113213"/>
          <p14:tracePt t="10018" x="2963863" y="4113213"/>
          <p14:tracePt t="10026" x="2990850" y="4113213"/>
          <p14:tracePt t="10196" x="3000375" y="4113213"/>
          <p14:tracePt t="10206" x="3027363" y="4113213"/>
          <p14:tracePt t="10212" x="3036888" y="4113213"/>
          <p14:tracePt t="10227" x="3054350" y="4113213"/>
          <p14:tracePt t="10236" x="3090863" y="4113213"/>
          <p14:tracePt t="10243" x="3119438" y="4094163"/>
          <p14:tracePt t="10252" x="3146425" y="4086225"/>
          <p14:tracePt t="10258" x="3190875" y="4086225"/>
          <p14:tracePt t="10265" x="3219450" y="4076700"/>
          <p14:tracePt t="10274" x="3236913" y="4076700"/>
          <p14:tracePt t="10281" x="3292475" y="4076700"/>
          <p14:tracePt t="10288" x="3309938" y="4067175"/>
          <p14:tracePt t="10296" x="3346450" y="4067175"/>
          <p14:tracePt t="10304" x="3365500" y="4057650"/>
          <p14:tracePt t="10312" x="3402013" y="4057650"/>
          <p14:tracePt t="10320" x="3429000" y="4057650"/>
          <p14:tracePt t="10328" x="3455988" y="4057650"/>
          <p14:tracePt t="10336" x="3475038" y="4049713"/>
          <p14:tracePt t="10344" x="3492500" y="4049713"/>
          <p14:tracePt t="10352" x="3546475" y="4040188"/>
          <p14:tracePt t="10360" x="3592513" y="4040188"/>
          <p14:tracePt t="10368" x="3656013" y="4021138"/>
          <p14:tracePt t="10374" x="3765550" y="4021138"/>
          <p14:tracePt t="10382" x="3884613" y="3994150"/>
          <p14:tracePt t="10390" x="4011613" y="3994150"/>
          <p14:tracePt t="10398" x="4176713" y="3967163"/>
          <p14:tracePt t="10406" x="4267200" y="3967163"/>
          <p14:tracePt t="10414" x="4468813" y="3967163"/>
          <p14:tracePt t="10422" x="4695825" y="3948113"/>
          <p14:tracePt t="10430" x="5006975" y="3911600"/>
          <p14:tracePt t="10438" x="5399088" y="3867150"/>
          <p14:tracePt t="10446" x="5754688" y="3803650"/>
          <p14:tracePt t="10454" x="6081713" y="3738563"/>
          <p14:tracePt t="10462" x="6446838" y="3657600"/>
          <p14:tracePt t="10470" x="6775450" y="3592513"/>
          <p14:tracePt t="10476" x="7077075" y="3492500"/>
          <p14:tracePt t="10484" x="7304088" y="3419475"/>
          <p14:tracePt t="10492" x="7486650" y="3392488"/>
          <p14:tracePt t="10500" x="7650163" y="3346450"/>
          <p14:tracePt t="10508" x="7732713" y="3338513"/>
          <p14:tracePt t="10516" x="7778750" y="3309938"/>
          <p14:tracePt t="10524" x="7796213" y="3302000"/>
          <p14:tracePt t="10572" x="7805738" y="3292475"/>
          <p14:tracePt t="10586" x="7805738" y="3255963"/>
          <p14:tracePt t="10594" x="7805738" y="3236913"/>
          <p14:tracePt t="10601" x="7805738" y="3228975"/>
          <p14:tracePt t="10609" x="7805738" y="3209925"/>
          <p14:tracePt t="10620" x="7805738" y="3182938"/>
          <p14:tracePt t="10627" x="7805738" y="3173413"/>
          <p14:tracePt t="10635" x="7805738" y="3146425"/>
          <p14:tracePt t="10643" x="7805738" y="3119438"/>
          <p14:tracePt t="10652" x="7805738" y="3073400"/>
          <p14:tracePt t="10660" x="7805738" y="3017838"/>
          <p14:tracePt t="10670" x="7805738" y="2982913"/>
          <p14:tracePt t="10676" x="7805738" y="2936875"/>
          <p14:tracePt t="10687" x="7805738" y="2909888"/>
          <p14:tracePt t="10691" x="7796213" y="2900363"/>
          <p14:tracePt t="10698" x="7796213" y="2881313"/>
          <p14:tracePt t="10783" x="7796213" y="2854325"/>
          <p14:tracePt t="10790" x="7796213" y="2808288"/>
          <p14:tracePt t="10798" x="7796213" y="2781300"/>
          <p14:tracePt t="10810" x="7796213" y="2763838"/>
          <p14:tracePt t="10819" x="7796213" y="2744788"/>
          <p14:tracePt t="10830" x="7796213" y="2735263"/>
          <p14:tracePt t="10838" x="7796213" y="2727325"/>
          <p14:tracePt t="10851" x="7796213" y="2717800"/>
          <p14:tracePt t="10867" x="7796213" y="2708275"/>
          <p14:tracePt t="10877" x="7788275" y="2698750"/>
          <p14:tracePt t="10882" x="7769225" y="2690813"/>
          <p14:tracePt t="10892" x="7759700" y="2671763"/>
          <p14:tracePt t="10898" x="7742238" y="2654300"/>
          <p14:tracePt t="10907" x="7732713" y="2654300"/>
          <p14:tracePt t="10914" x="7715250" y="2644775"/>
          <p14:tracePt t="10923" x="7715250" y="2635250"/>
          <p14:tracePt t="10928" x="7686675" y="2625725"/>
          <p14:tracePt t="10935" x="7678738" y="2625725"/>
          <p14:tracePt t="10944" x="7659688" y="2617788"/>
          <p14:tracePt t="10956" x="7650163" y="2608263"/>
          <p14:tracePt t="10960" x="7632700" y="2589213"/>
          <p14:tracePt t="10976" x="7623175" y="2581275"/>
          <p14:tracePt t="11060" x="7623175" y="2571750"/>
          <p14:tracePt t="11069" x="7623175" y="2562225"/>
          <p14:tracePt t="11076" x="7623175" y="2554288"/>
          <p14:tracePt t="11091" x="7623175" y="2544763"/>
          <p14:tracePt t="11220" x="7623175" y="2535238"/>
          <p14:tracePt t="11228" x="7632700" y="2517775"/>
          <p14:tracePt t="11235" x="7642225" y="2517775"/>
          <p14:tracePt t="11253" x="7659688" y="2517775"/>
          <p14:tracePt t="11270" x="7686675" y="2517775"/>
          <p14:tracePt t="11276" x="7705725" y="2489200"/>
          <p14:tracePt t="11284" x="7715250" y="2489200"/>
          <p14:tracePt t="11291" x="7723188" y="2489200"/>
          <p14:tracePt t="11299" x="7732713" y="2489200"/>
          <p14:tracePt t="11305" x="7742238" y="2489200"/>
          <p14:tracePt t="11313" x="7759700" y="2489200"/>
          <p14:tracePt t="11320" x="7778750" y="2481263"/>
          <p14:tracePt t="11330" x="7815263" y="2481263"/>
          <p14:tracePt t="11336" x="7869238" y="2462213"/>
          <p14:tracePt t="11344" x="7924800" y="2452688"/>
          <p14:tracePt t="11352" x="7988300" y="2416175"/>
          <p14:tracePt t="11360" x="8034338" y="2408238"/>
          <p14:tracePt t="11368" x="8078788" y="2389188"/>
          <p14:tracePt t="11376" x="8107363" y="2389188"/>
          <p14:tracePt t="11385" x="8115300" y="2389188"/>
          <p14:tracePt t="11565" x="8097838" y="2389188"/>
          <p14:tracePt t="11572" x="8088313" y="2408238"/>
          <p14:tracePt t="11580" x="8070850" y="2416175"/>
          <p14:tracePt t="11587" x="8051800" y="2416175"/>
          <p14:tracePt t="11594" x="8024813" y="2444750"/>
          <p14:tracePt t="11602" x="7988300" y="2452688"/>
          <p14:tracePt t="11612" x="7969250" y="2471738"/>
          <p14:tracePt t="11620" x="7942263" y="2498725"/>
          <p14:tracePt t="11629" x="7905750" y="2508250"/>
          <p14:tracePt t="11636" x="7896225" y="2517775"/>
          <p14:tracePt t="11648" x="7888288" y="2517775"/>
          <p14:tracePt t="11664" x="7878763" y="2525713"/>
          <p14:tracePt t="11717" x="7878763" y="2508250"/>
          <p14:tracePt t="11725" x="7878763" y="2481263"/>
          <p14:tracePt t="11736" x="7905750" y="2408238"/>
          <p14:tracePt t="11741" x="7915275" y="2362200"/>
          <p14:tracePt t="11753" x="7924800" y="2270125"/>
          <p14:tracePt t="11759" x="7942263" y="2179638"/>
          <p14:tracePt t="11768" x="7988300" y="2079625"/>
          <p14:tracePt t="11775" x="7997825" y="2024063"/>
          <p14:tracePt t="11785" x="8005763" y="1943100"/>
          <p14:tracePt t="11791" x="8015288" y="1914525"/>
          <p14:tracePt t="11801" x="8051800" y="1870075"/>
          <p14:tracePt t="11806" x="8051800" y="1851025"/>
          <p14:tracePt t="11814" x="8051800" y="1833563"/>
          <p14:tracePt t="11824" x="8061325" y="1824038"/>
          <p14:tracePt t="12056" x="8078788" y="1814513"/>
          <p14:tracePt t="12072" x="8097838" y="1814513"/>
          <p14:tracePt t="12080" x="8107363" y="1814513"/>
          <p14:tracePt t="12087" x="8115300" y="1814513"/>
          <p14:tracePt t="12100" x="8124825" y="1814513"/>
          <p14:tracePt t="12118" x="8143875" y="1814513"/>
          <p14:tracePt t="12126" x="8151813" y="1814513"/>
          <p14:tracePt t="12348" x="8161338" y="1814513"/>
          <p14:tracePt t="12365" x="8143875" y="1851025"/>
          <p14:tracePt t="12372" x="8124825" y="1887538"/>
          <p14:tracePt t="12379" x="8088313" y="1943100"/>
          <p14:tracePt t="12386" x="8015288" y="2016125"/>
          <p14:tracePt t="12394" x="7951788" y="2097088"/>
          <p14:tracePt t="12401" x="7861300" y="2160588"/>
          <p14:tracePt t="12410" x="7723188" y="2306638"/>
          <p14:tracePt t="12421" x="7540625" y="2435225"/>
          <p14:tracePt t="12425" x="7404100" y="2571750"/>
          <p14:tracePt t="12432" x="7286625" y="2681288"/>
          <p14:tracePt t="12442" x="7112000" y="2771775"/>
          <p14:tracePt t="12456" x="6821488" y="2936875"/>
          <p14:tracePt t="12457" x="6538913" y="3082925"/>
          <p14:tracePt t="12464" x="6173788" y="3282950"/>
          <p14:tracePt t="12472" x="5891213" y="3429000"/>
          <p14:tracePt t="12478" x="5589588" y="3529013"/>
          <p14:tracePt t="12488" x="5380038" y="3629025"/>
          <p14:tracePt t="12496" x="5187950" y="3694113"/>
          <p14:tracePt t="12504" x="5014913" y="3738563"/>
          <p14:tracePt t="12512" x="4960938" y="3767138"/>
          <p14:tracePt t="12519" x="4897438" y="3794125"/>
          <p14:tracePt t="12528" x="4860925" y="3803650"/>
          <p14:tracePt t="12543" x="4841875" y="3811588"/>
          <p14:tracePt t="12554" x="4832350" y="3821113"/>
          <p14:tracePt t="12562" x="4824413" y="3830638"/>
          <p14:tracePt t="12572" x="4814888" y="3830638"/>
          <p14:tracePt t="12580" x="4805363" y="3848100"/>
          <p14:tracePt t="12588" x="4787900" y="3867150"/>
          <p14:tracePt t="12596" x="4768850" y="3894138"/>
          <p14:tracePt t="12604" x="4722813" y="3911600"/>
          <p14:tracePt t="12612" x="4659313" y="3967163"/>
          <p14:tracePt t="12620" x="4632325" y="3984625"/>
          <p14:tracePt t="12633" x="4568825" y="4021138"/>
          <p14:tracePt t="12644" x="4468813" y="4057650"/>
          <p14:tracePt t="12646" x="4376738" y="4103688"/>
          <p14:tracePt t="12654" x="4330700" y="4140200"/>
          <p14:tracePt t="12663" x="4230688" y="4140200"/>
          <p14:tracePt t="12670" x="4121150" y="4140200"/>
          <p14:tracePt t="12678" x="4067175" y="4167188"/>
          <p14:tracePt t="12686" x="4003675" y="4186238"/>
          <p14:tracePt t="12696" x="3930650" y="4186238"/>
          <p14:tracePt t="12704" x="3867150" y="4203700"/>
          <p14:tracePt t="12712" x="3830638" y="4203700"/>
          <p14:tracePt t="12720" x="3794125" y="4203700"/>
          <p14:tracePt t="12737" x="3775075" y="4213225"/>
          <p14:tracePt t="12745" x="3765550" y="4213225"/>
          <p14:tracePt t="12753" x="3738563" y="4222750"/>
          <p14:tracePt t="12762" x="3692525" y="4232275"/>
          <p14:tracePt t="12768" x="3665538" y="4249738"/>
          <p14:tracePt t="12780" x="3619500" y="4259263"/>
          <p14:tracePt t="12789" x="3592513" y="4268788"/>
          <p14:tracePt t="12796" x="3538538" y="4276725"/>
          <p14:tracePt t="12805" x="3492500" y="4303713"/>
          <p14:tracePt t="12811" x="3446463" y="4313238"/>
          <p14:tracePt t="12819" x="3392488" y="4322763"/>
          <p14:tracePt t="12828" x="3309938" y="4349750"/>
          <p14:tracePt t="12836" x="3236913" y="4376738"/>
          <p14:tracePt t="12844" x="3173413" y="4386263"/>
          <p14:tracePt t="12852" x="3063875" y="4405313"/>
          <p14:tracePt t="12861" x="2963863" y="4432300"/>
          <p14:tracePt t="12870" x="2871788" y="4432300"/>
          <p14:tracePt t="12878" x="2790825" y="4468813"/>
          <p14:tracePt t="12886" x="2717800" y="4468813"/>
          <p14:tracePt t="12896" x="2662238" y="4486275"/>
          <p14:tracePt t="12905" x="2625725" y="4486275"/>
          <p14:tracePt t="12912" x="2608263" y="4495800"/>
          <p14:tracePt t="13060" x="2598738" y="4495800"/>
          <p14:tracePt t="13067" x="2589213" y="4495800"/>
          <p14:tracePt t="13078" x="2581275" y="4495800"/>
          <p14:tracePt t="13086" x="2571750" y="4495800"/>
          <p14:tracePt t="13161" x="2581275" y="4495800"/>
          <p14:tracePt t="13166" x="2635250" y="4478338"/>
          <p14:tracePt t="13176" x="2727325" y="4478338"/>
          <p14:tracePt t="13184" x="2835275" y="4478338"/>
          <p14:tracePt t="13192" x="2981325" y="4478338"/>
          <p14:tracePt t="13201" x="3090863" y="4478338"/>
          <p14:tracePt t="13208" x="3236913" y="4478338"/>
          <p14:tracePt t="13220" x="3419475" y="4478338"/>
          <p14:tracePt t="13224" x="3638550" y="4478338"/>
          <p14:tracePt t="13230" x="3867150" y="4478338"/>
          <p14:tracePt t="13238" x="4030663" y="4478338"/>
          <p14:tracePt t="13244" x="4213225" y="4478338"/>
          <p14:tracePt t="13252" x="4340225" y="4478338"/>
          <p14:tracePt t="13260" x="4449763" y="4478338"/>
          <p14:tracePt t="13269" x="4541838" y="4486275"/>
          <p14:tracePt t="13278" x="4586288" y="4495800"/>
          <p14:tracePt t="13285" x="4622800" y="4495800"/>
          <p14:tracePt t="13294" x="4641850" y="4505325"/>
          <p14:tracePt t="13424" x="4659313" y="4505325"/>
          <p14:tracePt t="13432" x="4695825" y="4495800"/>
          <p14:tracePt t="13440" x="4759325" y="4495800"/>
          <p14:tracePt t="13451" x="4814888" y="4432300"/>
          <p14:tracePt t="13460" x="4868863" y="4349750"/>
          <p14:tracePt t="13468" x="4978400" y="4349750"/>
          <p14:tracePt t="13474" x="5160963" y="4313238"/>
          <p14:tracePt t="13480" x="5399088" y="4286250"/>
          <p14:tracePt t="13490" x="5653088" y="4232275"/>
          <p14:tracePt t="13499" x="5981700" y="4149725"/>
          <p14:tracePt t="13506" x="6310313" y="4057650"/>
          <p14:tracePt t="13515" x="6648450" y="3957638"/>
          <p14:tracePt t="13522" x="6911975" y="3884613"/>
          <p14:tracePt t="13530" x="7177088" y="3803650"/>
          <p14:tracePt t="13540" x="7340600" y="3748088"/>
          <p14:tracePt t="13552" x="7477125" y="3702050"/>
          <p14:tracePt t="13558" x="7569200" y="3657600"/>
          <p14:tracePt t="13566" x="7632700" y="3638550"/>
          <p14:tracePt t="13575" x="7642225" y="3602038"/>
          <p14:tracePt t="13582" x="7686675" y="3584575"/>
          <p14:tracePt t="13591" x="7705725" y="3565525"/>
          <p14:tracePt t="13596" x="7715250" y="3556000"/>
          <p14:tracePt t="13606" x="7723188" y="3538538"/>
          <p14:tracePt t="13616" x="7723188" y="3519488"/>
          <p14:tracePt t="13624" x="7732713" y="3492500"/>
          <p14:tracePt t="13632" x="7742238" y="3482975"/>
          <p14:tracePt t="13640" x="7759700" y="3455988"/>
          <p14:tracePt t="13652" x="7778750" y="3429000"/>
          <p14:tracePt t="13657" x="7805738" y="3382963"/>
          <p14:tracePt t="13666" x="7824788" y="3338513"/>
          <p14:tracePt t="13674" x="7861300" y="3292475"/>
          <p14:tracePt t="13681" x="7888288" y="3228975"/>
          <p14:tracePt t="13689" x="7932738" y="3182938"/>
          <p14:tracePt t="13697" x="8005763" y="3090863"/>
          <p14:tracePt t="13705" x="8034338" y="3063875"/>
          <p14:tracePt t="13712" x="8078788" y="3027363"/>
          <p14:tracePt t="13720" x="8124825" y="2946400"/>
          <p14:tracePt t="13726" x="8134350" y="2927350"/>
          <p14:tracePt t="13734" x="8151813" y="2881313"/>
          <p14:tracePt t="13742" x="8151813" y="2863850"/>
          <p14:tracePt t="13750" x="8151813" y="2844800"/>
          <p14:tracePt t="13767" x="8143875" y="2817813"/>
          <p14:tracePt t="13776" x="8134350" y="2817813"/>
          <p14:tracePt t="13792" x="8097838" y="2817813"/>
          <p14:tracePt t="13806" x="8088313" y="2817813"/>
          <p14:tracePt t="13818" x="8078788" y="2817813"/>
          <p14:tracePt t="13828" x="8070850" y="2817813"/>
          <p14:tracePt t="13841" x="8061325" y="2817813"/>
          <p14:tracePt t="13848" x="8042275" y="2817813"/>
          <p14:tracePt t="13863" x="8015288" y="2817813"/>
          <p14:tracePt t="13871" x="7997825" y="2817813"/>
          <p14:tracePt t="13879" x="7988300" y="2817813"/>
          <p14:tracePt t="13885" x="7978775" y="2817813"/>
          <p14:tracePt t="13894" x="7969250" y="2817813"/>
          <p14:tracePt t="13925" x="7951788" y="2808288"/>
          <p14:tracePt t="13938" x="7942263" y="2808288"/>
          <p14:tracePt t="13953" x="7924800" y="2808288"/>
          <p14:tracePt t="13961" x="7915275" y="2808288"/>
          <p14:tracePt t="13969" x="7888288" y="2800350"/>
          <p14:tracePt t="13977" x="7869238" y="2781300"/>
          <p14:tracePt t="13989" x="7861300" y="2771775"/>
          <p14:tracePt t="13997" x="7842250" y="2754313"/>
          <p14:tracePt t="14009" x="7832725" y="2735263"/>
          <p14:tracePt t="14020" x="7824788" y="2727325"/>
          <p14:tracePt t="14027" x="7805738" y="2717800"/>
          <p14:tracePt t="14039" x="7788275" y="2708275"/>
          <p14:tracePt t="14052" x="7788275" y="2690813"/>
          <p14:tracePt t="14059" x="7778750" y="2681288"/>
          <p14:tracePt t="14096" x="7778750" y="2671763"/>
          <p14:tracePt t="14152" x="7759700" y="2671763"/>
          <p14:tracePt t="14160" x="7751763" y="2671763"/>
          <p14:tracePt t="14172" x="7742238" y="2671763"/>
          <p14:tracePt t="14181" x="7732713" y="2671763"/>
          <p14:tracePt t="14419" x="7723188" y="2671763"/>
          <p14:tracePt t="14426" x="7715250" y="2671763"/>
          <p14:tracePt t="14433" x="7696200" y="2654300"/>
          <p14:tracePt t="14443" x="7686675" y="2654300"/>
          <p14:tracePt t="14447" x="7659688" y="2644775"/>
          <p14:tracePt t="14453" x="7642225" y="2644775"/>
          <p14:tracePt t="14468" x="7623175" y="2635250"/>
          <p14:tracePt t="14478" x="7613650" y="2635250"/>
          <p14:tracePt t="14506" x="7605713" y="2635250"/>
          <p14:tracePt t="14786" x="7605713" y="2625725"/>
          <p14:tracePt t="14799" x="7632700" y="2625725"/>
          <p14:tracePt t="14806" x="7659688" y="2625725"/>
          <p14:tracePt t="14814" x="7669213" y="2625725"/>
          <p14:tracePt t="14822" x="7678738" y="2625725"/>
          <p14:tracePt t="14830" x="7705725" y="2617788"/>
          <p14:tracePt t="14912" x="7715250" y="2617788"/>
          <p14:tracePt t="14920" x="7723188" y="2617788"/>
          <p14:tracePt t="15412" x="7732713" y="2617788"/>
          <p14:tracePt t="15968" x="7742238" y="2617788"/>
          <p14:tracePt t="15975" x="7759700" y="2617788"/>
          <p14:tracePt t="15983" x="7815263" y="2617788"/>
          <p14:tracePt t="15991" x="7869238" y="2617788"/>
          <p14:tracePt t="16000" x="7924800" y="2617788"/>
          <p14:tracePt t="16006" x="7969250" y="2617788"/>
          <p14:tracePt t="16014" x="8042275" y="2617788"/>
          <p14:tracePt t="16022" x="8078788" y="2617788"/>
          <p14:tracePt t="16032" x="8124825" y="2625725"/>
          <p14:tracePt t="16040" x="8151813" y="2635250"/>
          <p14:tracePt t="16048" x="8161338" y="2654300"/>
          <p14:tracePt t="16104" x="8180388" y="2654300"/>
          <p14:tracePt t="16115" x="8188325" y="2654300"/>
          <p14:tracePt t="16187" x="8197850" y="2654300"/>
          <p14:tracePt t="16196" x="8207375" y="2654300"/>
          <p14:tracePt t="16247" x="8216900" y="2654300"/>
          <p14:tracePt t="16714" x="8224838" y="2654300"/>
          <p14:tracePt t="16746" x="8224838" y="2662238"/>
          <p14:tracePt t="16756" x="8224838" y="2671763"/>
          <p14:tracePt t="16763" x="8224838" y="2681288"/>
          <p14:tracePt t="16784" x="8224838" y="2690813"/>
          <p14:tracePt t="16793" x="8224838" y="2698750"/>
          <p14:tracePt t="16798" x="8243888" y="2727325"/>
          <p14:tracePt t="16806" x="8253413" y="2735263"/>
          <p14:tracePt t="16815" x="8270875" y="2754313"/>
          <p14:tracePt t="16822" x="8343900" y="2827338"/>
          <p14:tracePt t="16832" x="8397875" y="2863850"/>
          <p14:tracePt t="16842" x="8426450" y="2881313"/>
          <p14:tracePt t="16850" x="8434388" y="2890838"/>
          <p14:tracePt t="17164" x="8443913" y="2900363"/>
          <p14:tracePt t="17175" x="8443913" y="2917825"/>
          <p14:tracePt t="17180" x="8416925" y="2927350"/>
          <p14:tracePt t="17187" x="8407400" y="2936875"/>
          <p14:tracePt t="17195" x="8407400" y="2946400"/>
          <p14:tracePt t="17205" x="8389938" y="2946400"/>
          <p14:tracePt t="17213" x="8353425" y="2954338"/>
          <p14:tracePt t="17221" x="8353425" y="2963863"/>
          <p14:tracePt t="17229" x="8343900" y="2973388"/>
          <p14:tracePt t="17246" x="8334375" y="2973388"/>
          <p14:tracePt t="17257" x="8324850" y="2973388"/>
          <p14:tracePt t="17265" x="8316913" y="2990850"/>
          <p14:tracePt t="17288" x="8297863" y="3000375"/>
          <p14:tracePt t="17310" x="8288338" y="3009900"/>
          <p14:tracePt t="17319" x="8270875" y="3017838"/>
          <p14:tracePt t="17326" x="8270875" y="3027363"/>
          <p14:tracePt t="17333" x="8261350" y="3027363"/>
          <p14:tracePt t="17341" x="8224838" y="3036888"/>
          <p14:tracePt t="17349" x="8216900" y="3046413"/>
          <p14:tracePt t="17356" x="8188325" y="3054350"/>
          <p14:tracePt t="17367" x="8161338" y="3054350"/>
          <p14:tracePt t="17374" x="8115300" y="3073400"/>
          <p14:tracePt t="17383" x="8097838" y="3090863"/>
          <p14:tracePt t="17391" x="8051800" y="3090863"/>
          <p14:tracePt t="17398" x="8015288" y="3090863"/>
          <p14:tracePt t="17406" x="7978775" y="3100388"/>
          <p14:tracePt t="17414" x="7951788" y="3109913"/>
          <p14:tracePt t="17425" x="7932738" y="3109913"/>
          <p14:tracePt t="17432" x="7905750" y="3127375"/>
          <p14:tracePt t="17440" x="7888288" y="3127375"/>
          <p14:tracePt t="17448" x="7861300" y="3127375"/>
          <p14:tracePt t="17456" x="7842250" y="3127375"/>
          <p14:tracePt t="17465" x="7824788" y="3127375"/>
          <p14:tracePt t="17472" x="7805738" y="3127375"/>
          <p14:tracePt t="17481" x="7796213" y="3127375"/>
          <p14:tracePt t="17488" x="7778750" y="3155950"/>
          <p14:tracePt t="17497" x="7769225" y="3155950"/>
          <p14:tracePt t="17517" x="7742238" y="3155950"/>
          <p14:tracePt t="17521" x="7732713" y="3163888"/>
          <p14:tracePt t="17529" x="7715250" y="3173413"/>
          <p14:tracePt t="17537" x="7705725" y="3182938"/>
          <p14:tracePt t="17545" x="7686675" y="3192463"/>
          <p14:tracePt t="17553" x="7669213" y="3209925"/>
          <p14:tracePt t="17564" x="7650163" y="3236913"/>
          <p14:tracePt t="17587" x="7642225" y="3246438"/>
          <p14:tracePt t="17603" x="7632700" y="3246438"/>
          <p14:tracePt t="17612" x="7623175" y="3255963"/>
          <p14:tracePt t="18162" x="7623175" y="3265488"/>
          <p14:tracePt t="18173" x="7605713" y="3302000"/>
          <p14:tracePt t="18176" x="7577138" y="3402013"/>
          <p14:tracePt t="18186" x="7550150" y="3511550"/>
          <p14:tracePt t="18196" x="7540625" y="3611563"/>
          <p14:tracePt t="18205" x="7513638" y="3702050"/>
          <p14:tracePt t="18211" x="7513638" y="3730625"/>
          <p14:tracePt t="18219" x="7513638" y="3775075"/>
          <p14:tracePt t="18226" x="7496175" y="3811588"/>
          <p14:tracePt t="18238" x="7496175" y="3821113"/>
          <p14:tracePt t="18633" x="7496175" y="3830638"/>
          <p14:tracePt t="18664" x="7496175" y="3821113"/>
          <p14:tracePt t="18673" x="7496175" y="3794125"/>
          <p14:tracePt t="18696" x="7504113" y="3784600"/>
          <p14:tracePt t="18704" x="7504113" y="3775075"/>
          <p14:tracePt t="18712" x="7504113" y="3767138"/>
          <p14:tracePt t="19604" x="7504113" y="3757613"/>
          <p14:tracePt t="19612" x="7440613" y="3775075"/>
          <p14:tracePt t="19622" x="7340600" y="3830638"/>
          <p14:tracePt t="19631" x="7204075" y="3884613"/>
          <p14:tracePt t="19639" x="7131050" y="3911600"/>
          <p14:tracePt t="19646" x="7011988" y="3940175"/>
          <p14:tracePt t="19655" x="6902450" y="3940175"/>
          <p14:tracePt t="19662" x="6775450" y="3940175"/>
          <p14:tracePt t="19672" x="6648450" y="3940175"/>
          <p14:tracePt t="19680" x="6502400" y="3940175"/>
          <p14:tracePt t="19688" x="6356350" y="3940175"/>
          <p14:tracePt t="19696" x="6210300" y="3921125"/>
          <p14:tracePt t="19704" x="6100763" y="3903663"/>
          <p14:tracePt t="19713" x="5991225" y="3894138"/>
          <p14:tracePt t="19722" x="5854700" y="3867150"/>
          <p14:tracePt t="19730" x="5726113" y="3840163"/>
          <p14:tracePt t="19739" x="5562600" y="3803650"/>
          <p14:tracePt t="19747" x="5426075" y="3775075"/>
          <p14:tracePt t="19752" x="5334000" y="3730625"/>
          <p14:tracePt t="19760" x="5216525" y="3694113"/>
          <p14:tracePt t="19772" x="5097463" y="3621088"/>
          <p14:tracePt t="19781" x="5014913" y="3565525"/>
          <p14:tracePt t="19790" x="4860925" y="3455988"/>
          <p14:tracePt t="19796" x="4705350" y="3346450"/>
          <p14:tracePt t="19805" x="4578350" y="3273425"/>
          <p14:tracePt t="19815" x="4459288" y="3182938"/>
          <p14:tracePt t="19822" x="4322763" y="3073400"/>
          <p14:tracePt t="19833" x="4157663" y="2954338"/>
          <p14:tracePt t="19837" x="3948113" y="2827338"/>
          <p14:tracePt t="19846" x="3738563" y="2717800"/>
          <p14:tracePt t="19854" x="3529013" y="2635250"/>
          <p14:tracePt t="19863" x="3382963" y="2562225"/>
          <p14:tracePt t="19870" x="3282950" y="2517775"/>
          <p14:tracePt t="19878" x="3127375" y="2444750"/>
          <p14:tracePt t="19886" x="3000375" y="2371725"/>
          <p14:tracePt t="19897" x="2827338" y="2289175"/>
          <p14:tracePt t="19904" x="2727325" y="2216150"/>
          <p14:tracePt t="19912" x="2608263" y="2125663"/>
          <p14:tracePt t="19922" x="2471738" y="2043113"/>
          <p14:tracePt t="19932" x="2316163" y="1933575"/>
          <p14:tracePt t="19939" x="2179638" y="1797050"/>
          <p14:tracePt t="19945" x="2014538" y="1651000"/>
          <p14:tracePt t="19953" x="1833563" y="1531938"/>
          <p14:tracePt t="19963" x="1731963" y="1441450"/>
          <p14:tracePt t="19970" x="1577975" y="1331913"/>
          <p14:tracePt t="19977" x="1395413" y="1203325"/>
          <p14:tracePt t="19988" x="1276350" y="1085850"/>
          <p14:tracePt t="19996" x="1185863" y="993775"/>
          <p14:tracePt t="20005" x="1066800" y="874713"/>
          <p14:tracePt t="20016" x="947738" y="738188"/>
          <p14:tracePt t="20021" x="830263" y="647700"/>
          <p14:tracePt t="20029" x="730250" y="547688"/>
          <p14:tracePt t="20037" x="628650" y="492125"/>
          <p14:tracePt t="20046" x="501650" y="365125"/>
          <p14:tracePt t="20053" x="392113" y="309563"/>
          <p14:tracePt t="20067" x="309563" y="236538"/>
          <p14:tracePt t="20072" x="255588" y="200025"/>
          <p14:tracePt t="20082" x="192088" y="155575"/>
          <p14:tracePt t="20088" x="127000" y="100013"/>
          <p14:tracePt t="20097" x="73025" y="36513"/>
          <p14:tracePt t="20103" x="46038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Lab</a:t>
            </a:r>
            <a:endParaRPr/>
          </a:p>
        </p:txBody>
      </p:sp>
      <p:sp>
        <p:nvSpPr>
          <p:cNvPr id="205" name="Google Shape;205;p8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用兩個 Arduino ，一個當 master，一個當slave。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讓master可以去request資料</a:t>
            </a:r>
            <a:endParaRPr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095D213-D007-4270-ACAB-3B26309FC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84"/>
    </mc:Choice>
    <mc:Fallback>
      <p:transition spd="slow" advTm="18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8" x="1230313" y="711200"/>
          <p14:tracePt t="345" x="1249363" y="747713"/>
          <p14:tracePt t="346" x="1249363" y="757238"/>
          <p14:tracePt t="355" x="1249363" y="766763"/>
          <p14:tracePt t="408" x="1258888" y="766763"/>
          <p14:tracePt t="492" x="1266825" y="774700"/>
          <p14:tracePt t="2937" x="1276350" y="793750"/>
          <p14:tracePt t="2945" x="1285875" y="811213"/>
          <p14:tracePt t="2951" x="1295400" y="857250"/>
          <p14:tracePt t="2959" x="1303338" y="874713"/>
          <p14:tracePt t="2969" x="1303338" y="911225"/>
          <p14:tracePt t="2980" x="1303338" y="947738"/>
          <p14:tracePt t="2985" x="1312863" y="1003300"/>
          <p14:tracePt t="2997" x="1312863" y="1030288"/>
          <p14:tracePt t="3001" x="1312863" y="1057275"/>
          <p14:tracePt t="3009" x="1322388" y="1112838"/>
          <p14:tracePt t="3016" x="1322388" y="1130300"/>
          <p14:tracePt t="3024" x="1322388" y="1158875"/>
          <p14:tracePt t="3045" x="1322388" y="1222375"/>
          <p14:tracePt t="3048" x="1322388" y="1231900"/>
          <p14:tracePt t="3056" x="1322388" y="1268413"/>
          <p14:tracePt t="3062" x="1322388" y="1276350"/>
          <p14:tracePt t="3070" x="1322388" y="1285875"/>
          <p14:tracePt t="3080" x="1312863" y="1303338"/>
          <p14:tracePt t="3090" x="1312863" y="1322388"/>
          <p14:tracePt t="3093" x="1295400" y="1368425"/>
          <p14:tracePt t="3101" x="1276350" y="1404938"/>
          <p14:tracePt t="3109" x="1276350" y="1412875"/>
          <p14:tracePt t="3117" x="1266825" y="1449388"/>
          <p14:tracePt t="3125" x="1266825" y="1468438"/>
          <p14:tracePt t="3133" x="1266825" y="1485900"/>
          <p14:tracePt t="3142" x="1266825" y="1495425"/>
          <p14:tracePt t="3149" x="1266825" y="1514475"/>
          <p14:tracePt t="3158" x="1258888" y="1522413"/>
          <p14:tracePt t="3165" x="1258888" y="1531938"/>
          <p14:tracePt t="3461" x="1258888" y="1541463"/>
          <p14:tracePt t="3469" x="1266825" y="1541463"/>
          <p14:tracePt t="3478" x="1322388" y="1541463"/>
          <p14:tracePt t="3485" x="1395413" y="1541463"/>
          <p14:tracePt t="3494" x="1504950" y="1541463"/>
          <p14:tracePt t="3501" x="1614488" y="1550988"/>
          <p14:tracePt t="3509" x="1724025" y="1550988"/>
          <p14:tracePt t="3517" x="1833563" y="1568450"/>
          <p14:tracePt t="3527" x="1951038" y="1587500"/>
          <p14:tracePt t="3535" x="2087563" y="1587500"/>
          <p14:tracePt t="3543" x="2216150" y="1587500"/>
          <p14:tracePt t="3551" x="2352675" y="1595438"/>
          <p14:tracePt t="3559" x="2443163" y="1595438"/>
          <p14:tracePt t="3569" x="2516188" y="1595438"/>
          <p14:tracePt t="3577" x="2552700" y="1595438"/>
          <p14:tracePt t="3585" x="2589213" y="1595438"/>
          <p14:tracePt t="3593" x="2617788" y="1614488"/>
          <p14:tracePt t="3617" x="2625725" y="1614488"/>
          <p14:tracePt t="4198" x="2635250" y="1624013"/>
          <p14:tracePt t="4217" x="2625725" y="1624013"/>
          <p14:tracePt t="4225" x="2617788" y="1624013"/>
          <p14:tracePt t="4234" x="2589213" y="1624013"/>
          <p14:tracePt t="4241" x="2535238" y="1614488"/>
          <p14:tracePt t="4249" x="2479675" y="1550988"/>
          <p14:tracePt t="4255" x="2471738" y="1550988"/>
          <p14:tracePt t="4461" x="2471738" y="1541463"/>
          <p14:tracePt t="4467" x="2443163" y="1504950"/>
          <p14:tracePt t="4474" x="2435225" y="1485900"/>
          <p14:tracePt t="4481" x="2416175" y="1468438"/>
          <p14:tracePt t="4488" x="2406650" y="1431925"/>
          <p14:tracePt t="4495" x="2398713" y="1412875"/>
          <p14:tracePt t="4505" x="2389188" y="1404938"/>
          <p14:tracePt t="4549" x="2398713" y="1404938"/>
          <p14:tracePt t="4560" x="2416175" y="1395413"/>
          <p14:tracePt t="4568" x="2425700" y="1395413"/>
          <p14:tracePt t="4575" x="2443163" y="1395413"/>
          <p14:tracePt t="4581" x="2462213" y="1395413"/>
          <p14:tracePt t="4589" x="2489200" y="1395413"/>
          <p14:tracePt t="4598" x="2552700" y="1376363"/>
          <p14:tracePt t="4606" x="2589213" y="1376363"/>
          <p14:tracePt t="4613" x="2635250" y="1376363"/>
          <p14:tracePt t="4626" x="2717800" y="1376363"/>
          <p14:tracePt t="4631" x="2790825" y="1376363"/>
          <p14:tracePt t="4641" x="2881313" y="1376363"/>
          <p14:tracePt t="4649" x="2973388" y="1376363"/>
          <p14:tracePt t="4658" x="3063875" y="1376363"/>
          <p14:tracePt t="4665" x="3173413" y="1376363"/>
          <p14:tracePt t="4675" x="3219450" y="1376363"/>
          <p14:tracePt t="4683" x="3282950" y="1376363"/>
          <p14:tracePt t="4689" x="3355975" y="1376363"/>
          <p14:tracePt t="4697" x="3419475" y="1376363"/>
          <p14:tracePt t="4705" x="3455988" y="1385888"/>
          <p14:tracePt t="4716" x="3502025" y="1385888"/>
          <p14:tracePt t="4725" x="3556000" y="1395413"/>
          <p14:tracePt t="4733" x="3575050" y="1395413"/>
          <p14:tracePt t="4741" x="3592513" y="1395413"/>
          <p14:tracePt t="4748" x="3611563" y="1395413"/>
          <p14:tracePt t="4756" x="3619500" y="1395413"/>
          <p14:tracePt t="4919" x="3638550" y="1395413"/>
          <p14:tracePt t="4926" x="3648075" y="1395413"/>
          <p14:tracePt t="4934" x="3711575" y="1395413"/>
          <p14:tracePt t="4939" x="3765550" y="1395413"/>
          <p14:tracePt t="4949" x="3811588" y="1404938"/>
          <p14:tracePt t="4959" x="3884613" y="1441450"/>
          <p14:tracePt t="4965" x="3948113" y="1441450"/>
          <p14:tracePt t="4972" x="4011613" y="1485900"/>
          <p14:tracePt t="4980" x="4040188" y="1495425"/>
          <p14:tracePt t="4990" x="4094163" y="1531938"/>
          <p14:tracePt t="4998" x="4149725" y="1577975"/>
          <p14:tracePt t="5004" x="4167188" y="1587500"/>
          <p14:tracePt t="5011" x="4186238" y="1614488"/>
          <p14:tracePt t="5028" x="4194175" y="1651000"/>
          <p14:tracePt t="5043" x="4194175" y="1660525"/>
          <p14:tracePt t="5406" x="4194175" y="1651000"/>
          <p14:tracePt t="5411" x="4194175" y="1568450"/>
          <p14:tracePt t="5419" x="4194175" y="1495425"/>
          <p14:tracePt t="5426" x="4194175" y="1404938"/>
          <p14:tracePt t="5434" x="4194175" y="1376363"/>
          <p14:tracePt t="5443" x="4194175" y="1322388"/>
          <p14:tracePt t="5452" x="4194175" y="1285875"/>
          <p14:tracePt t="5459" x="4194175" y="1258888"/>
          <p14:tracePt t="5467" x="4213225" y="1212850"/>
          <p14:tracePt t="5475" x="4240213" y="1195388"/>
          <p14:tracePt t="5485" x="4267200" y="1185863"/>
          <p14:tracePt t="5498" x="4276725" y="1176338"/>
          <p14:tracePt t="5505" x="4286250" y="1176338"/>
          <p14:tracePt t="5512" x="4295775" y="1166813"/>
          <p14:tracePt t="5520" x="4303713" y="1166813"/>
          <p14:tracePt t="5526" x="4313238" y="1166813"/>
          <p14:tracePt t="5534" x="4330700" y="1149350"/>
          <p14:tracePt t="5542" x="4349750" y="1149350"/>
          <p14:tracePt t="5550" x="4359275" y="1149350"/>
          <p14:tracePt t="5558" x="4386263" y="1149350"/>
          <p14:tracePt t="5566" x="4413250" y="1149350"/>
          <p14:tracePt t="5580" x="4422775" y="1149350"/>
          <p14:tracePt t="5589" x="4449763" y="1139825"/>
          <p14:tracePt t="5609" x="4468813" y="1139825"/>
          <p14:tracePt t="5627" x="4486275" y="1139825"/>
          <p14:tracePt t="5635" x="4495800" y="1139825"/>
          <p14:tracePt t="5643" x="4522788" y="1139825"/>
          <p14:tracePt t="5651" x="4541838" y="1139825"/>
          <p14:tracePt t="5659" x="4568825" y="1139825"/>
          <p14:tracePt t="5667" x="4614863" y="1149350"/>
          <p14:tracePt t="5677" x="4651375" y="1149350"/>
          <p14:tracePt t="5686" x="4714875" y="1166813"/>
          <p14:tracePt t="5693" x="4751388" y="1176338"/>
          <p14:tracePt t="5701" x="4795838" y="1185863"/>
          <p14:tracePt t="5709" x="4841875" y="1212850"/>
          <p14:tracePt t="5717" x="4878388" y="1212850"/>
          <p14:tracePt t="5730" x="4941888" y="1249363"/>
          <p14:tracePt t="5737" x="4970463" y="1258888"/>
          <p14:tracePt t="5748" x="5014913" y="1258888"/>
          <p14:tracePt t="5753" x="5043488" y="1276350"/>
          <p14:tracePt t="5761" x="5051425" y="1276350"/>
          <p14:tracePt t="5767" x="5060950" y="1285875"/>
          <p14:tracePt t="5785" x="5070475" y="1285875"/>
          <p14:tracePt t="5937" x="5087938" y="1295400"/>
          <p14:tracePt t="5945" x="5097463" y="1303338"/>
          <p14:tracePt t="5953" x="5114925" y="1303338"/>
          <p14:tracePt t="5963" x="5124450" y="1312863"/>
          <p14:tracePt t="5970" x="5143500" y="1312863"/>
          <p14:tracePt t="5977" x="5151438" y="1331913"/>
          <p14:tracePt t="5985" x="5170488" y="1349375"/>
          <p14:tracePt t="5993" x="5187950" y="1349375"/>
          <p14:tracePt t="6001" x="5187950" y="1358900"/>
          <p14:tracePt t="6007" x="5207000" y="1368425"/>
          <p14:tracePt t="6025" x="5216525" y="1368425"/>
          <p14:tracePt t="6028" x="5233988" y="1376363"/>
          <p14:tracePt t="6047" x="5243513" y="1376363"/>
          <p14:tracePt t="6263" x="5253038" y="1376363"/>
          <p14:tracePt t="6271" x="5253038" y="1404938"/>
          <p14:tracePt t="6278" x="5260975" y="1449388"/>
          <p14:tracePt t="6284" x="5260975" y="1504950"/>
          <p14:tracePt t="6292" x="5280025" y="1550988"/>
          <p14:tracePt t="6299" x="5297488" y="1614488"/>
          <p14:tracePt t="6308" x="5297488" y="1641475"/>
          <p14:tracePt t="6315" x="5297488" y="1668463"/>
          <p14:tracePt t="6324" x="5297488" y="1677988"/>
          <p14:tracePt t="6403" x="5297488" y="1651000"/>
          <p14:tracePt t="6410" x="5297488" y="1595438"/>
          <p14:tracePt t="6419" x="5297488" y="1558925"/>
          <p14:tracePt t="6426" x="5297488" y="1522413"/>
          <p14:tracePt t="6433" x="5297488" y="1504950"/>
          <p14:tracePt t="6564" x="5297488" y="1514475"/>
          <p14:tracePt t="6570" x="5297488" y="1550988"/>
          <p14:tracePt t="6585" x="5289550" y="1568450"/>
          <p14:tracePt t="6591" x="5260975" y="1631950"/>
          <p14:tracePt t="6600" x="5233988" y="1651000"/>
          <p14:tracePt t="6607" x="5207000" y="1677988"/>
          <p14:tracePt t="6615" x="5207000" y="1724025"/>
          <p14:tracePt t="6624" x="5151438" y="1778000"/>
          <p14:tracePt t="6631" x="5133975" y="1814513"/>
          <p14:tracePt t="6637" x="5043488" y="1851025"/>
          <p14:tracePt t="6645" x="5024438" y="1860550"/>
          <p14:tracePt t="6653" x="4941888" y="1924050"/>
          <p14:tracePt t="6661" x="4897438" y="1943100"/>
          <p14:tracePt t="6669" x="4778375" y="1987550"/>
          <p14:tracePt t="6677" x="4695825" y="2024063"/>
          <p14:tracePt t="6685" x="4586288" y="2070100"/>
          <p14:tracePt t="6693" x="4468813" y="2097088"/>
          <p14:tracePt t="6700" x="4413250" y="2116138"/>
          <p14:tracePt t="6709" x="4259263" y="2160588"/>
          <p14:tracePt t="6717" x="4094163" y="2216150"/>
          <p14:tracePt t="6725" x="3967163" y="2233613"/>
          <p14:tracePt t="6733" x="3802063" y="2262188"/>
          <p14:tracePt t="6741" x="3684588" y="2289175"/>
          <p14:tracePt t="6751" x="3538538" y="2316163"/>
          <p14:tracePt t="6760" x="3429000" y="2335213"/>
          <p14:tracePt t="6767" x="3300413" y="2335213"/>
          <p14:tracePt t="6773" x="3219450" y="2343150"/>
          <p14:tracePt t="6781" x="3127375" y="2343150"/>
          <p14:tracePt t="6787" x="3073400" y="2362200"/>
          <p14:tracePt t="6797" x="3009900" y="2362200"/>
          <p14:tracePt t="6805" x="2936875" y="2362200"/>
          <p14:tracePt t="6812" x="2881313" y="2371725"/>
          <p14:tracePt t="6820" x="2835275" y="2379663"/>
          <p14:tracePt t="6827" x="2790825" y="2408238"/>
          <p14:tracePt t="6835" x="2754313" y="2408238"/>
          <p14:tracePt t="6843" x="2717800" y="2416175"/>
          <p14:tracePt t="6853" x="2690813" y="2416175"/>
          <p14:tracePt t="6862" x="2662238" y="2425700"/>
          <p14:tracePt t="6869" x="2644775" y="2435225"/>
          <p14:tracePt t="6876" x="2598738" y="2435225"/>
          <p14:tracePt t="6882" x="2571750" y="2444750"/>
          <p14:tracePt t="6892" x="2516188" y="2452688"/>
          <p14:tracePt t="6898" x="2471738" y="2462213"/>
          <p14:tracePt t="6906" x="2435225" y="2462213"/>
          <p14:tracePt t="6913" x="2352675" y="2462213"/>
          <p14:tracePt t="6922" x="2289175" y="2462213"/>
          <p14:tracePt t="6930" x="2233613" y="2462213"/>
          <p14:tracePt t="6937" x="2160588" y="2462213"/>
          <p14:tracePt t="6946" x="2106613" y="2462213"/>
          <p14:tracePt t="6953" x="2051050" y="2462213"/>
          <p14:tracePt t="6961" x="1978025" y="2462213"/>
          <p14:tracePt t="6969" x="1933575" y="2462213"/>
          <p14:tracePt t="6977" x="1860550" y="2462213"/>
          <p14:tracePt t="6983" x="1787525" y="2462213"/>
          <p14:tracePt t="6992" x="1714500" y="2462213"/>
          <p14:tracePt t="7001" x="1687513" y="2452688"/>
          <p14:tracePt t="7010" x="1641475" y="2452688"/>
          <p14:tracePt t="7017" x="1568450" y="2435225"/>
          <p14:tracePt t="7028" x="1550988" y="2435225"/>
          <p14:tracePt t="7040" x="1477963" y="2379663"/>
          <p14:tracePt t="7047" x="1449388" y="2379663"/>
          <p14:tracePt t="7056" x="1422400" y="2371725"/>
          <p14:tracePt t="7063" x="1404938" y="2343150"/>
          <p14:tracePt t="7071" x="1395413" y="2343150"/>
          <p14:tracePt t="7079" x="1376363" y="2316163"/>
          <p14:tracePt t="7085" x="1368425" y="2306638"/>
          <p14:tracePt t="7093" x="1358900" y="2298700"/>
          <p14:tracePt t="7101" x="1349375" y="2289175"/>
          <p14:tracePt t="7129" x="1349375" y="2279650"/>
          <p14:tracePt t="7207" x="1349375" y="2270125"/>
          <p14:tracePt t="7229" x="1349375" y="2262188"/>
          <p14:tracePt t="7245" x="1349375" y="2252663"/>
          <p14:tracePt t="7273" x="1349375" y="2243138"/>
          <p14:tracePt t="7467" x="1331913" y="2225675"/>
          <p14:tracePt t="7475" x="1312863" y="2206625"/>
          <p14:tracePt t="7481" x="1295400" y="2197100"/>
          <p14:tracePt t="7488" x="1249363" y="2160588"/>
          <p14:tracePt t="7496" x="1230313" y="2152650"/>
          <p14:tracePt t="7504" x="1185863" y="2133600"/>
          <p14:tracePt t="7511" x="1166813" y="2125663"/>
          <p14:tracePt t="7519" x="1139825" y="2097088"/>
          <p14:tracePt t="7527" x="1122363" y="2060575"/>
          <p14:tracePt t="7535" x="1085850" y="2033588"/>
          <p14:tracePt t="7543" x="1076325" y="2016125"/>
          <p14:tracePt t="7551" x="1066800" y="1943100"/>
          <p14:tracePt t="7559" x="1057275" y="1914525"/>
          <p14:tracePt t="7567" x="1057275" y="1851025"/>
          <p14:tracePt t="7574" x="1057275" y="1804988"/>
          <p14:tracePt t="7581" x="1057275" y="1741488"/>
          <p14:tracePt t="7590" x="1057275" y="1660525"/>
          <p14:tracePt t="7597" x="1066800" y="1614488"/>
          <p14:tracePt t="7606" x="1122363" y="1550988"/>
          <p14:tracePt t="7613" x="1130300" y="1495425"/>
          <p14:tracePt t="7626" x="1185863" y="1431925"/>
          <p14:tracePt t="7630" x="1222375" y="1395413"/>
          <p14:tracePt t="7639" x="1285875" y="1358900"/>
          <p14:tracePt t="7646" x="1358900" y="1312863"/>
          <p14:tracePt t="7653" x="1441450" y="1276350"/>
          <p14:tracePt t="7661" x="1504950" y="1239838"/>
          <p14:tracePt t="7669" x="1604963" y="1185863"/>
          <p14:tracePt t="7677" x="1668463" y="1139825"/>
          <p14:tracePt t="7683" x="1778000" y="1130300"/>
          <p14:tracePt t="7691" x="1841500" y="1122363"/>
          <p14:tracePt t="7701" x="1933575" y="1122363"/>
          <p14:tracePt t="7711" x="2043113" y="1085850"/>
          <p14:tracePt t="7717" x="2143125" y="1085850"/>
          <p14:tracePt t="7726" x="2179638" y="1085850"/>
          <p14:tracePt t="7731" x="2262188" y="1085850"/>
          <p14:tracePt t="7740" x="2325688" y="1103313"/>
          <p14:tracePt t="7747" x="2389188" y="1130300"/>
          <p14:tracePt t="7756" x="2471738" y="1203325"/>
          <p14:tracePt t="7765" x="2498725" y="1222375"/>
          <p14:tracePt t="7773" x="2544763" y="1268413"/>
          <p14:tracePt t="7781" x="2581275" y="1312863"/>
          <p14:tracePt t="7786" x="2625725" y="1376363"/>
          <p14:tracePt t="7794" x="2662238" y="1441450"/>
          <p14:tracePt t="7801" x="2681288" y="1504950"/>
          <p14:tracePt t="7809" x="2698750" y="1558925"/>
          <p14:tracePt t="7817" x="2727325" y="1641475"/>
          <p14:tracePt t="7825" x="2744788" y="1687513"/>
          <p14:tracePt t="7833" x="2744788" y="1760538"/>
          <p14:tracePt t="7841" x="2744788" y="1787525"/>
          <p14:tracePt t="7849" x="2744788" y="1860550"/>
          <p14:tracePt t="7857" x="2744788" y="1897063"/>
          <p14:tracePt t="7865" x="2744788" y="1951038"/>
          <p14:tracePt t="7872" x="2727325" y="2033588"/>
          <p14:tracePt t="7881" x="2681288" y="2070100"/>
          <p14:tracePt t="7892" x="2562225" y="2125663"/>
          <p14:tracePt t="7899" x="2498725" y="2197100"/>
          <p14:tracePt t="7905" x="2416175" y="2233613"/>
          <p14:tracePt t="7914" x="2289175" y="2279650"/>
          <p14:tracePt t="7920" x="2170113" y="2325688"/>
          <p14:tracePt t="7928" x="2043113" y="2335213"/>
          <p14:tracePt t="7935" x="1897063" y="2362200"/>
          <p14:tracePt t="7943" x="1797050" y="2362200"/>
          <p14:tracePt t="7951" x="1724025" y="2362200"/>
          <p14:tracePt t="7959" x="1631950" y="2362200"/>
          <p14:tracePt t="7967" x="1604963" y="2362200"/>
          <p14:tracePt t="7974" x="1585913" y="2362200"/>
          <p14:tracePt t="7987" x="1577975" y="2362200"/>
          <p14:tracePt t="7999" x="1568450" y="2362200"/>
          <p14:tracePt t="8739" x="1568450" y="2371725"/>
          <p14:tracePt t="8745" x="1614488" y="2416175"/>
          <p14:tracePt t="8753" x="1677988" y="2471738"/>
          <p14:tracePt t="8761" x="1741488" y="2535238"/>
          <p14:tracePt t="8769" x="1804988" y="2571750"/>
          <p14:tracePt t="8777" x="1870075" y="2598738"/>
          <p14:tracePt t="8783" x="1933575" y="2625725"/>
          <p14:tracePt t="8791" x="1978025" y="2654300"/>
          <p14:tracePt t="8801" x="2033588" y="2654300"/>
          <p14:tracePt t="8811" x="2070100" y="2671763"/>
          <p14:tracePt t="8816" x="2124075" y="2681288"/>
          <p14:tracePt t="8823" x="2133600" y="2681288"/>
          <p14:tracePt t="8831" x="2160588" y="2681288"/>
          <p14:tracePt t="8844" x="2197100" y="2681288"/>
          <p14:tracePt t="8849" x="2225675" y="2681288"/>
          <p14:tracePt t="8860" x="2279650" y="2681288"/>
          <p14:tracePt t="8864" x="2306638" y="2681288"/>
          <p14:tracePt t="8871" x="2352675" y="2644775"/>
          <p14:tracePt t="8881" x="2379663" y="2635250"/>
          <p14:tracePt t="8889" x="2389188" y="2635250"/>
          <p14:tracePt t="8897" x="2398713" y="2625725"/>
          <p14:tracePt t="8902" x="2435225" y="2608263"/>
          <p14:tracePt t="8918" x="2443163" y="2598738"/>
          <p14:tracePt t="8925" x="2462213" y="2571750"/>
          <p14:tracePt t="8935" x="2471738" y="2562225"/>
          <p14:tracePt t="8941" x="2489200" y="2554288"/>
          <p14:tracePt t="8951" x="2525713" y="2508250"/>
          <p14:tracePt t="8957" x="2552700" y="2462213"/>
          <p14:tracePt t="8966" x="2581275" y="2416175"/>
          <p14:tracePt t="8974" x="2617788" y="2352675"/>
          <p14:tracePt t="8981" x="2635250" y="2325688"/>
          <p14:tracePt t="8993" x="2644775" y="2298700"/>
          <p14:tracePt t="9001" x="2671763" y="2262188"/>
          <p14:tracePt t="9005" x="2690813" y="2243138"/>
          <p14:tracePt t="9012" x="2717800" y="2216150"/>
          <p14:tracePt t="9020" x="2727325" y="2206625"/>
          <p14:tracePt t="9029" x="2754313" y="2179638"/>
          <p14:tracePt t="9038" x="2798763" y="2179638"/>
          <p14:tracePt t="9046" x="2827338" y="2152650"/>
          <p14:tracePt t="9052" x="2844800" y="2143125"/>
          <p14:tracePt t="9060" x="2863850" y="2143125"/>
          <p14:tracePt t="9067" x="2871788" y="2143125"/>
          <p14:tracePt t="9075" x="2890838" y="2143125"/>
          <p14:tracePt t="9083" x="2900363" y="2143125"/>
          <p14:tracePt t="9091" x="2908300" y="2143125"/>
          <p14:tracePt t="9099" x="2954338" y="2125663"/>
          <p14:tracePt t="9110" x="2963863" y="2125663"/>
          <p14:tracePt t="9115" x="2981325" y="2116138"/>
          <p14:tracePt t="9123" x="2990850" y="2116138"/>
          <p14:tracePt t="9131" x="3009900" y="2106613"/>
          <p14:tracePt t="9139" x="3027363" y="2089150"/>
          <p14:tracePt t="9147" x="3054350" y="2079625"/>
          <p14:tracePt t="9155" x="3063875" y="2079625"/>
          <p14:tracePt t="9161" x="3109913" y="2070100"/>
          <p14:tracePt t="9169" x="3136900" y="2060575"/>
          <p14:tracePt t="9177" x="3173413" y="2060575"/>
          <p14:tracePt t="9185" x="3200400" y="2052638"/>
          <p14:tracePt t="9193" x="3227388" y="2052638"/>
          <p14:tracePt t="9203" x="3273425" y="2052638"/>
          <p14:tracePt t="9212" x="3300413" y="2043113"/>
          <p14:tracePt t="9216" x="3319463" y="2043113"/>
          <p14:tracePt t="9223" x="3346450" y="2043113"/>
          <p14:tracePt t="9231" x="3365500" y="2043113"/>
          <p14:tracePt t="9240" x="3382963" y="2043113"/>
          <p14:tracePt t="9249" x="3419475" y="2043113"/>
          <p14:tracePt t="9258" x="3455988" y="2043113"/>
          <p14:tracePt t="9274" x="3465513" y="2043113"/>
          <p14:tracePt t="9280" x="3475038" y="2043113"/>
          <p14:tracePt t="9288" x="3482975" y="2043113"/>
          <p14:tracePt t="9295" x="3502025" y="2043113"/>
          <p14:tracePt t="9327" x="3511550" y="2043113"/>
          <p14:tracePt t="9343" x="3519488" y="2043113"/>
          <p14:tracePt t="9356" x="3538538" y="2043113"/>
          <p14:tracePt t="9376" x="3546475" y="2043113"/>
          <p14:tracePt t="9396" x="3565525" y="2043113"/>
          <p14:tracePt t="9403" x="3575050" y="2043113"/>
          <p14:tracePt t="9412" x="3582988" y="2043113"/>
          <p14:tracePt t="9440" x="3592513" y="2043113"/>
          <p14:tracePt t="9453" x="3602038" y="2043113"/>
          <p14:tracePt t="9460" x="3619500" y="2043113"/>
          <p14:tracePt t="9469" x="3638550" y="2052638"/>
          <p14:tracePt t="9489" x="3648075" y="2060575"/>
          <p14:tracePt t="9500" x="3656013" y="2060575"/>
          <p14:tracePt t="9635" x="3665538" y="2060575"/>
          <p14:tracePt t="9844" x="3665538" y="2070100"/>
          <p14:tracePt t="9851" x="3684588" y="2097088"/>
          <p14:tracePt t="9863" x="3702050" y="2106613"/>
          <p14:tracePt t="9874" x="3702050" y="2125663"/>
          <p14:tracePt t="9879" x="3738563" y="2152650"/>
          <p14:tracePt t="9887" x="3748088" y="2179638"/>
          <p14:tracePt t="9895" x="3757613" y="2216150"/>
          <p14:tracePt t="9903" x="3757613" y="2233613"/>
          <p14:tracePt t="9913" x="3757613" y="2262188"/>
          <p14:tracePt t="9925" x="3757613" y="2316163"/>
          <p14:tracePt t="9931" x="3757613" y="2352675"/>
          <p14:tracePt t="9939" x="3757613" y="2389188"/>
          <p14:tracePt t="9946" x="3729038" y="2435225"/>
          <p14:tracePt t="9955" x="3665538" y="2471738"/>
          <p14:tracePt t="9962" x="3619500" y="2489200"/>
          <p14:tracePt t="9972" x="3546475" y="2535238"/>
          <p14:tracePt t="9979" x="3446463" y="2571750"/>
          <p14:tracePt t="9987" x="3336925" y="2589213"/>
          <p14:tracePt t="9995" x="3219450" y="2598738"/>
          <p14:tracePt t="10006" x="3109913" y="2598738"/>
          <p14:tracePt t="10016" x="3000375" y="2598738"/>
          <p14:tracePt t="10025" x="2927350" y="2581275"/>
          <p14:tracePt t="10030" x="2771775" y="2535238"/>
          <p14:tracePt t="10040" x="2690813" y="2498725"/>
          <p14:tracePt t="10045" x="2589213" y="2408238"/>
          <p14:tracePt t="10053" x="2508250" y="2325688"/>
          <p14:tracePt t="10065" x="2462213" y="2279650"/>
          <p14:tracePt t="10075" x="2435225" y="2262188"/>
          <p14:tracePt t="10081" x="2398713" y="2189163"/>
          <p14:tracePt t="10089" x="2398713" y="2143125"/>
          <p14:tracePt t="10096" x="2389188" y="2089150"/>
          <p14:tracePt t="10103" x="2389188" y="2043113"/>
          <p14:tracePt t="10113" x="2389188" y="1987550"/>
          <p14:tracePt t="10122" x="2389188" y="1979613"/>
          <p14:tracePt t="10129" x="2389188" y="1933575"/>
          <p14:tracePt t="10137" x="2398713" y="1924050"/>
          <p14:tracePt t="10145" x="2425700" y="1906588"/>
          <p14:tracePt t="10153" x="2452688" y="1887538"/>
          <p14:tracePt t="10163" x="2479675" y="1878013"/>
          <p14:tracePt t="10172" x="2516188" y="1870075"/>
          <p14:tracePt t="10179" x="2535238" y="1833563"/>
          <p14:tracePt t="10189" x="2544763" y="1833563"/>
          <p14:tracePt t="10199" x="2562225" y="1833563"/>
          <p14:tracePt t="10212" x="2581275" y="1814513"/>
          <p14:tracePt t="10216" x="2589213" y="1814513"/>
          <p14:tracePt t="10225" x="2598738" y="1804988"/>
          <p14:tracePt t="10230" x="2608263" y="1804988"/>
          <p14:tracePt t="10434" x="2617788" y="1797050"/>
          <p14:tracePt t="10439" x="2625725" y="1797050"/>
          <p14:tracePt t="10447" x="2662238" y="1778000"/>
          <p14:tracePt t="10453" x="2690813" y="1778000"/>
          <p14:tracePt t="10461" x="2744788" y="1741488"/>
          <p14:tracePt t="10468" x="2762250" y="1731963"/>
          <p14:tracePt t="10475" x="2854325" y="1731963"/>
          <p14:tracePt t="10485" x="2890838" y="1731963"/>
          <p14:tracePt t="10494" x="3009900" y="1714500"/>
          <p14:tracePt t="10500" x="3100388" y="1697038"/>
          <p14:tracePt t="10508" x="3219450" y="1668463"/>
          <p14:tracePt t="10515" x="3346450" y="1668463"/>
          <p14:tracePt t="10523" x="3475038" y="1668463"/>
          <p14:tracePt t="10531" x="3611563" y="1668463"/>
          <p14:tracePt t="10539" x="3748088" y="1641475"/>
          <p14:tracePt t="10547" x="3857625" y="1641475"/>
          <p14:tracePt t="10553" x="3967163" y="1641475"/>
          <p14:tracePt t="10561" x="4076700" y="1641475"/>
          <p14:tracePt t="10569" x="4149725" y="1641475"/>
          <p14:tracePt t="10577" x="4240213" y="1641475"/>
          <p14:tracePt t="10585" x="4313238" y="1641475"/>
          <p14:tracePt t="10595" x="4376738" y="1641475"/>
          <p14:tracePt t="10603" x="4395788" y="1660525"/>
          <p14:tracePt t="10611" x="4449763" y="1687513"/>
          <p14:tracePt t="10619" x="4495800" y="1704975"/>
          <p14:tracePt t="10625" x="4532313" y="1751013"/>
          <p14:tracePt t="10639" x="4549775" y="1778000"/>
          <p14:tracePt t="10644" x="4568825" y="1787525"/>
          <p14:tracePt t="10653" x="4578350" y="1787525"/>
          <p14:tracePt t="10669" x="4586288" y="1814513"/>
          <p14:tracePt t="10862" x="4605338" y="1814513"/>
          <p14:tracePt t="10870" x="4614863" y="1814513"/>
          <p14:tracePt t="10879" x="4622800" y="1814513"/>
          <p14:tracePt t="10887" x="4651375" y="1814513"/>
          <p14:tracePt t="10896" x="4668838" y="1814513"/>
          <p14:tracePt t="10903" x="4705350" y="1787525"/>
          <p14:tracePt t="10910" x="4751388" y="1778000"/>
          <p14:tracePt t="10918" x="4768850" y="1768475"/>
          <p14:tracePt t="10926" x="4814888" y="1760538"/>
          <p14:tracePt t="10934" x="4841875" y="1724025"/>
          <p14:tracePt t="10941" x="4868863" y="1714500"/>
          <p14:tracePt t="10949" x="4905375" y="1714500"/>
          <p14:tracePt t="10957" x="4941888" y="1697038"/>
          <p14:tracePt t="10965" x="4987925" y="1687513"/>
          <p14:tracePt t="10974" x="5043488" y="1687513"/>
          <p14:tracePt t="10981" x="5124450" y="1660525"/>
          <p14:tracePt t="10990" x="5216525" y="1631950"/>
          <p14:tracePt t="10996" x="5297488" y="1587500"/>
          <p14:tracePt t="11005" x="5343525" y="1587500"/>
          <p14:tracePt t="11012" x="5453063" y="1577975"/>
          <p14:tracePt t="11020" x="5516563" y="1550988"/>
          <p14:tracePt t="11039" x="5635625" y="1514475"/>
          <p14:tracePt t="11044" x="5681663" y="1514475"/>
          <p14:tracePt t="11052" x="5699125" y="1504950"/>
          <p14:tracePt t="11060" x="5708650" y="1504950"/>
          <p14:tracePt t="11102" x="5718175" y="1504950"/>
          <p14:tracePt t="11118" x="5726113" y="1504950"/>
          <p14:tracePt t="11145" x="5762625" y="1504950"/>
          <p14:tracePt t="11168" x="5799138" y="1514475"/>
          <p14:tracePt t="11178" x="5808663" y="1522413"/>
          <p14:tracePt t="11208" x="5808663" y="1531938"/>
          <p14:tracePt t="11227" x="5818188" y="1531938"/>
          <p14:tracePt t="11239" x="5835650" y="1550988"/>
          <p14:tracePt t="11256" x="5845175" y="1550988"/>
          <p14:tracePt t="11263" x="5854700" y="1558925"/>
          <p14:tracePt t="11274" x="5864225" y="1558925"/>
          <p14:tracePt t="11393" x="5872163" y="1568450"/>
          <p14:tracePt t="11409" x="5872163" y="1587500"/>
          <p14:tracePt t="11424" x="5872163" y="1614488"/>
          <p14:tracePt t="11432" x="5872163" y="1624013"/>
          <p14:tracePt t="11439" x="5872163" y="1641475"/>
          <p14:tracePt t="11447" x="5872163" y="1697038"/>
          <p14:tracePt t="11455" x="5872163" y="1714500"/>
          <p14:tracePt t="11464" x="5854700" y="1760538"/>
          <p14:tracePt t="11472" x="5827713" y="1787525"/>
          <p14:tracePt t="11479" x="5808663" y="1804988"/>
          <p14:tracePt t="11488" x="5781675" y="1851025"/>
          <p14:tracePt t="11493" x="5708650" y="1878013"/>
          <p14:tracePt t="11501" x="5672138" y="1887538"/>
          <p14:tracePt t="11509" x="5645150" y="1897063"/>
          <p14:tracePt t="11517" x="5616575" y="1906588"/>
          <p14:tracePt t="11525" x="5572125" y="1906588"/>
          <p14:tracePt t="11535" x="5535613" y="1906588"/>
          <p14:tracePt t="11544" x="5507038" y="1906588"/>
          <p14:tracePt t="11551" x="5472113" y="1906588"/>
          <p14:tracePt t="11561" x="5453063" y="1906588"/>
          <p14:tracePt t="11565" x="5416550" y="1897063"/>
          <p14:tracePt t="11574" x="5362575" y="1841500"/>
          <p14:tracePt t="11581" x="5343525" y="1824038"/>
          <p14:tracePt t="11591" x="5334000" y="1804988"/>
          <p14:tracePt t="11595" x="5326063" y="1768475"/>
          <p14:tracePt t="11603" x="5326063" y="1731963"/>
          <p14:tracePt t="11611" x="5326063" y="1668463"/>
          <p14:tracePt t="11619" x="5326063" y="1641475"/>
          <p14:tracePt t="11629" x="5326063" y="1595438"/>
          <p14:tracePt t="11639" x="5326063" y="1531938"/>
          <p14:tracePt t="11644" x="5389563" y="1441450"/>
          <p14:tracePt t="11653" x="5462588" y="1331913"/>
          <p14:tracePt t="11660" x="5516563" y="1239838"/>
          <p14:tracePt t="11668" x="5580063" y="1158875"/>
          <p14:tracePt t="11676" x="5653088" y="1030288"/>
          <p14:tracePt t="11686" x="5745163" y="939800"/>
          <p14:tracePt t="11693" x="5827713" y="903288"/>
          <p14:tracePt t="11699" x="5908675" y="847725"/>
          <p14:tracePt t="11705" x="5935663" y="811213"/>
          <p14:tracePt t="11717" x="5954713" y="793750"/>
          <p14:tracePt t="11727" x="5972175" y="793750"/>
          <p14:tracePt t="11786" x="5981700" y="793750"/>
          <p14:tracePt t="11794" x="5991225" y="793750"/>
          <p14:tracePt t="11802" x="6008688" y="793750"/>
          <p14:tracePt t="11810" x="6027738" y="793750"/>
          <p14:tracePt t="11817" x="6037263" y="793750"/>
          <p14:tracePt t="13686" x="6045200" y="793750"/>
          <p14:tracePt t="13694" x="6064250" y="811213"/>
          <p14:tracePt t="13701" x="6081713" y="839788"/>
          <p14:tracePt t="13708" x="6091238" y="847725"/>
          <p14:tracePt t="13716" x="6110288" y="874713"/>
          <p14:tracePt t="13726" x="6118225" y="911225"/>
          <p14:tracePt t="13744" x="6118225" y="920750"/>
          <p14:tracePt t="13750" x="6137275" y="947738"/>
          <p14:tracePt t="13758" x="6146800" y="957263"/>
          <p14:tracePt t="13766" x="6146800" y="984250"/>
          <p14:tracePt t="13782" x="6146800" y="993775"/>
          <p14:tracePt t="13871" x="6154738" y="1003300"/>
          <p14:tracePt t="13941" x="6173788" y="1012825"/>
          <p14:tracePt t="13949" x="6183313" y="1030288"/>
          <p14:tracePt t="13957" x="6210300" y="1103313"/>
          <p14:tracePt t="13967" x="6219825" y="1130300"/>
          <p14:tracePt t="13975" x="6256338" y="1203325"/>
          <p14:tracePt t="13982" x="6292850" y="1322388"/>
          <p14:tracePt t="13990" x="6337300" y="1385888"/>
          <p14:tracePt t="13997" x="6392863" y="1495425"/>
          <p14:tracePt t="14007" x="6419850" y="1595438"/>
          <p14:tracePt t="14015" x="6456363" y="1677988"/>
          <p14:tracePt t="14023" x="6473825" y="1704975"/>
          <p14:tracePt t="14038" x="6492875" y="1731963"/>
          <p14:tracePt t="14090" x="6492875" y="1751013"/>
          <p14:tracePt t="14097" x="6492875" y="1760538"/>
          <p14:tracePt t="14107" x="6483350" y="1768475"/>
          <p14:tracePt t="14115" x="6473825" y="1778000"/>
          <p14:tracePt t="14123" x="6456363" y="1787525"/>
          <p14:tracePt t="14130" x="6446838" y="1787525"/>
          <p14:tracePt t="14139" x="6437313" y="1787525"/>
          <p14:tracePt t="14146" x="6429375" y="1787525"/>
          <p14:tracePt t="14170" x="6419850" y="1787525"/>
          <p14:tracePt t="14193" x="6410325" y="1797050"/>
          <p14:tracePt t="14375" x="6392863" y="1797050"/>
          <p14:tracePt t="14383" x="6373813" y="1778000"/>
          <p14:tracePt t="14392" x="6364288" y="1778000"/>
          <p14:tracePt t="14398" x="6356350" y="1760538"/>
          <p14:tracePt t="14405" x="6346825" y="1751013"/>
          <p14:tracePt t="14425" x="6346825" y="1741488"/>
          <p14:tracePt t="14440" x="6337300" y="1741488"/>
          <p14:tracePt t="14447" x="6319838" y="1741488"/>
          <p14:tracePt t="14457" x="6292850" y="1741488"/>
          <p14:tracePt t="14463" x="6246813" y="1741488"/>
          <p14:tracePt t="14473" x="6219825" y="1741488"/>
          <p14:tracePt t="14478" x="6191250" y="1741488"/>
          <p14:tracePt t="14484" x="6173788" y="1741488"/>
          <p14:tracePt t="14491" x="6154738" y="1741488"/>
          <p14:tracePt t="14498" x="6110288" y="1731963"/>
          <p14:tracePt t="14507" x="6081713" y="1714500"/>
          <p14:tracePt t="14515" x="6081713" y="1704975"/>
          <p14:tracePt t="14523" x="6064250" y="1677988"/>
          <p14:tracePt t="14531" x="6064250" y="1631950"/>
          <p14:tracePt t="14538" x="6054725" y="1604963"/>
          <p14:tracePt t="14547" x="6054725" y="1531938"/>
          <p14:tracePt t="14556" x="6054725" y="1504950"/>
          <p14:tracePt t="14563" x="6054725" y="1449388"/>
          <p14:tracePt t="14571" x="6054725" y="1431925"/>
          <p14:tracePt t="14580" x="6054725" y="1422400"/>
          <p14:tracePt t="14587" x="6054725" y="1395413"/>
          <p14:tracePt t="14602" x="6064250" y="1395413"/>
          <p14:tracePt t="14609" x="6091238" y="1385888"/>
          <p14:tracePt t="14617" x="6118225" y="1358900"/>
          <p14:tracePt t="14626" x="6127750" y="1358900"/>
          <p14:tracePt t="14633" x="6127750" y="1349375"/>
          <p14:tracePt t="14641" x="6146800" y="1312863"/>
          <p14:tracePt t="14654" x="6146800" y="1295400"/>
          <p14:tracePt t="14661" x="6146800" y="1285875"/>
          <p14:tracePt t="14835" x="6154738" y="1276350"/>
          <p14:tracePt t="14859" x="6164263" y="1276350"/>
          <p14:tracePt t="14867" x="6164263" y="1285875"/>
          <p14:tracePt t="14875" x="6173788" y="1285875"/>
          <p14:tracePt t="14884" x="6183313" y="1303338"/>
          <p14:tracePt t="14893" x="6191250" y="1312863"/>
          <p14:tracePt t="14901" x="6200775" y="1312863"/>
          <p14:tracePt t="14911" x="6219825" y="1322388"/>
          <p14:tracePt t="14917" x="6237288" y="1331913"/>
          <p14:tracePt t="14925" x="6264275" y="1339850"/>
          <p14:tracePt t="14935" x="6273800" y="1339850"/>
          <p14:tracePt t="14942" x="6292850" y="1349375"/>
          <p14:tracePt t="14950" x="6319838" y="1349375"/>
          <p14:tracePt t="14957" x="6337300" y="1358900"/>
          <p14:tracePt t="14966" x="6346825" y="1368425"/>
          <p14:tracePt t="14973" x="6356350" y="1368425"/>
          <p14:tracePt t="14981" x="6364288" y="1368425"/>
          <p14:tracePt t="15039" x="6373813" y="1368425"/>
          <p14:tracePt t="15047" x="6383338" y="1385888"/>
          <p14:tracePt t="15064" x="6383338" y="1395413"/>
          <p14:tracePt t="15075" x="6400800" y="1404938"/>
          <p14:tracePt t="15112" x="6400800" y="1412875"/>
          <p14:tracePt t="15142" x="6400800" y="1422400"/>
          <p14:tracePt t="15166" x="6400800" y="1431925"/>
          <p14:tracePt t="15174" x="6400800" y="1458913"/>
          <p14:tracePt t="15182" x="6392863" y="1458913"/>
          <p14:tracePt t="15240" x="6383338" y="1468438"/>
          <p14:tracePt t="15248" x="6373813" y="1468438"/>
          <p14:tracePt t="15256" x="6364288" y="1477963"/>
          <p14:tracePt t="15264" x="6356350" y="1485900"/>
          <p14:tracePt t="15273" x="6346825" y="1485900"/>
          <p14:tracePt t="15279" x="6337300" y="1485900"/>
          <p14:tracePt t="15287" x="6327775" y="1485900"/>
          <p14:tracePt t="15295" x="6319838" y="1495425"/>
          <p14:tracePt t="15331" x="6310313" y="1495425"/>
          <p14:tracePt t="15357" x="6300788" y="1495425"/>
          <p14:tracePt t="15382" x="6292850" y="1504950"/>
          <p14:tracePt t="15442" x="6292850" y="1514475"/>
          <p14:tracePt t="15450" x="6292850" y="1541463"/>
          <p14:tracePt t="15457" x="6300788" y="1558925"/>
          <p14:tracePt t="15464" x="6319838" y="1577975"/>
          <p14:tracePt t="15471" x="6327775" y="1587500"/>
          <p14:tracePt t="15479" x="6356350" y="1614488"/>
          <p14:tracePt t="15487" x="6373813" y="1624013"/>
          <p14:tracePt t="15496" x="6410325" y="1660525"/>
          <p14:tracePt t="15502" x="6437313" y="1677988"/>
          <p14:tracePt t="15510" x="6483350" y="1714500"/>
          <p14:tracePt t="15517" x="6502400" y="1724025"/>
          <p14:tracePt t="15525" x="6519863" y="1741488"/>
          <p14:tracePt t="15534" x="6556375" y="1768475"/>
          <p14:tracePt t="15541" x="6583363" y="1804988"/>
          <p14:tracePt t="15549" x="6629400" y="1824038"/>
          <p14:tracePt t="15556" x="6665913" y="1841500"/>
          <p14:tracePt t="15565" x="6684963" y="1860550"/>
          <p14:tracePt t="15572" x="6702425" y="1906588"/>
          <p14:tracePt t="15581" x="6711950" y="1914525"/>
          <p14:tracePt t="15591" x="6738938" y="1943100"/>
          <p14:tracePt t="15596" x="6748463" y="1951038"/>
          <p14:tracePt t="15604" x="6775450" y="1979613"/>
          <p14:tracePt t="15611" x="6784975" y="1987550"/>
          <p14:tracePt t="15624" x="6802438" y="2006600"/>
          <p14:tracePt t="15640" x="6821488" y="2006600"/>
          <p14:tracePt t="15738" x="6829425" y="2016125"/>
          <p14:tracePt t="15763" x="6848475" y="2033588"/>
          <p14:tracePt t="15870" x="6848475" y="2052638"/>
          <p14:tracePt t="15876" x="6848475" y="2079625"/>
          <p14:tracePt t="15881" x="6848475" y="2116138"/>
          <p14:tracePt t="15889" x="6848475" y="2152650"/>
          <p14:tracePt t="15897" x="6848475" y="2197100"/>
          <p14:tracePt t="15905" x="6848475" y="2233613"/>
          <p14:tracePt t="15911" x="6821488" y="2279650"/>
          <p14:tracePt t="15921" x="6811963" y="2306638"/>
          <p14:tracePt t="15928" x="6802438" y="2371725"/>
          <p14:tracePt t="15936" x="6784975" y="2398713"/>
          <p14:tracePt t="15944" x="6729413" y="2471738"/>
          <p14:tracePt t="15952" x="6711950" y="2489200"/>
          <p14:tracePt t="15960" x="6665913" y="2562225"/>
          <p14:tracePt t="15968" x="6602413" y="2617788"/>
          <p14:tracePt t="15975" x="6502400" y="2690813"/>
          <p14:tracePt t="15983" x="6400800" y="2744788"/>
          <p14:tracePt t="15989" x="6346825" y="2827338"/>
          <p14:tracePt t="15997" x="6283325" y="2881313"/>
          <p14:tracePt t="16005" x="6146800" y="2936875"/>
          <p14:tracePt t="16021" x="5954713" y="2982913"/>
          <p14:tracePt t="16031" x="5881688" y="2990850"/>
          <p14:tracePt t="16040" x="5772150" y="2990850"/>
          <p14:tracePt t="16047" x="5626100" y="2990850"/>
          <p14:tracePt t="16059" x="5443538" y="2990850"/>
          <p14:tracePt t="16061" x="5260975" y="2990850"/>
          <p14:tracePt t="16074" x="5060950" y="2990850"/>
          <p14:tracePt t="16079" x="4814888" y="2900363"/>
          <p14:tracePt t="16089" x="4541838" y="2781300"/>
          <p14:tracePt t="16092" x="4203700" y="2671763"/>
          <p14:tracePt t="16100" x="3811588" y="2517775"/>
          <p14:tracePt t="16107" x="3502025" y="2389188"/>
          <p14:tracePt t="16115" x="3227388" y="2270125"/>
          <p14:tracePt t="16123" x="2944813" y="2133600"/>
          <p14:tracePt t="16131" x="2808288" y="2024063"/>
          <p14:tracePt t="16139" x="2708275" y="1970088"/>
          <p14:tracePt t="16147" x="2690813" y="1924050"/>
          <p14:tracePt t="16155" x="2690813" y="1906588"/>
          <p14:tracePt t="16163" x="2690813" y="1887538"/>
          <p14:tracePt t="16183" x="2690813" y="1878013"/>
          <p14:tracePt t="16199" x="2690813" y="1860550"/>
          <p14:tracePt t="16209" x="2690813" y="1851025"/>
          <p14:tracePt t="16595" x="2690813" y="1841500"/>
          <p14:tracePt t="16606" x="2708275" y="1833563"/>
          <p14:tracePt t="16610" x="2727325" y="1833563"/>
          <p14:tracePt t="16620" x="2771775" y="1833563"/>
          <p14:tracePt t="16627" x="2798763" y="1833563"/>
          <p14:tracePt t="16639" x="2808288" y="1833563"/>
          <p14:tracePt t="16647" x="2835275" y="1833563"/>
          <p14:tracePt t="16667" x="2854325" y="1851025"/>
          <p14:tracePt t="16675" x="2863850" y="1860550"/>
          <p14:tracePt t="16683" x="2900363" y="1870075"/>
          <p14:tracePt t="16693" x="2936875" y="1878013"/>
          <p14:tracePt t="16706" x="2973388" y="1897063"/>
          <p14:tracePt t="16740" x="2981325" y="1906588"/>
          <p14:tracePt t="16798" x="2981325" y="1914525"/>
          <p14:tracePt t="16815" x="2990850" y="1943100"/>
          <p14:tracePt t="16826" x="3000375" y="1951038"/>
          <p14:tracePt t="16835" x="3009900" y="1960563"/>
          <p14:tracePt t="16870" x="3017838" y="1979613"/>
          <p14:tracePt t="16987" x="3027363" y="1987550"/>
          <p14:tracePt t="16995" x="3046413" y="1987550"/>
          <p14:tracePt t="17004" x="3082925" y="1987550"/>
          <p14:tracePt t="17012" x="3109913" y="2006600"/>
          <p14:tracePt t="17017" x="3154363" y="2006600"/>
          <p14:tracePt t="17027" x="3182938" y="2006600"/>
          <p14:tracePt t="17039" x="3236913" y="2006600"/>
          <p14:tracePt t="17043" x="3292475" y="2006600"/>
          <p14:tracePt t="17051" x="3382963" y="2006600"/>
          <p14:tracePt t="17059" x="3475038" y="2006600"/>
          <p14:tracePt t="17067" x="3602038" y="2006600"/>
          <p14:tracePt t="17075" x="3784600" y="2006600"/>
          <p14:tracePt t="17083" x="4011613" y="1987550"/>
          <p14:tracePt t="17093" x="4213225" y="1970088"/>
          <p14:tracePt t="17101" x="4413250" y="1960563"/>
          <p14:tracePt t="17111" x="4595813" y="1960563"/>
          <p14:tracePt t="17119" x="4759325" y="1960563"/>
          <p14:tracePt t="17127" x="4905375" y="1960563"/>
          <p14:tracePt t="17141" x="5070475" y="1960563"/>
          <p14:tracePt t="17145" x="5224463" y="1960563"/>
          <p14:tracePt t="17152" x="5370513" y="1960563"/>
          <p14:tracePt t="17160" x="5553075" y="1943100"/>
          <p14:tracePt t="17167" x="5735638" y="1924050"/>
          <p14:tracePt t="17175" x="5818188" y="1924050"/>
          <p14:tracePt t="17186" x="5854700" y="1924050"/>
          <p14:tracePt t="17195" x="5881688" y="1924050"/>
          <p14:tracePt t="17203" x="5927725" y="1924050"/>
          <p14:tracePt t="17211" x="5964238" y="1924050"/>
          <p14:tracePt t="17220" x="5991225" y="1924050"/>
          <p14:tracePt t="17226" x="6000750" y="1924050"/>
          <p14:tracePt t="17233" x="6018213" y="1943100"/>
          <p14:tracePt t="17241" x="6054725" y="1951038"/>
          <p14:tracePt t="17251" x="6054725" y="1960563"/>
          <p14:tracePt t="17260" x="6073775" y="1979613"/>
          <p14:tracePt t="17267" x="6091238" y="1997075"/>
          <p14:tracePt t="17275" x="6118225" y="2024063"/>
          <p14:tracePt t="17291" x="6137275" y="2033588"/>
          <p14:tracePt t="17299" x="6183313" y="2070100"/>
          <p14:tracePt t="17307" x="6264275" y="2125663"/>
          <p14:tracePt t="17317" x="6319838" y="2160588"/>
          <p14:tracePt t="17325" x="6383338" y="2197100"/>
          <p14:tracePt t="17333" x="6446838" y="2233613"/>
          <p14:tracePt t="17341" x="6538913" y="2262188"/>
          <p14:tracePt t="17349" x="6656388" y="2325688"/>
          <p14:tracePt t="17359" x="6821488" y="2352675"/>
          <p14:tracePt t="17369" x="6985000" y="2379663"/>
          <p14:tracePt t="17379" x="7131050" y="2398713"/>
          <p14:tracePt t="17385" x="7294563" y="2416175"/>
          <p14:tracePt t="17392" x="7586663" y="2452688"/>
          <p14:tracePt t="17400" x="8042275" y="2498725"/>
          <p14:tracePt t="17408" x="8572500" y="2544763"/>
          <p14:tracePt t="17417" x="9182100" y="2617788"/>
          <p14:tracePt t="17425" x="9802813" y="2727325"/>
          <p14:tracePt t="17433" x="10377488" y="2827338"/>
          <p14:tracePt t="17441" x="10988675" y="2900363"/>
          <p14:tracePt t="17449" x="11526838" y="2973388"/>
          <p14:tracePt t="17461" x="11999913" y="30638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接線</a:t>
            </a:r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由左邊的Arduino供電給右邊，所以把左邊的5V拉到右邊的VIN，GND對接。</a:t>
            </a:r>
            <a:endParaRPr dirty="0"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接著拉5V到麵包版的電源。</a:t>
            </a:r>
            <a:endParaRPr dirty="0"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 err="1"/>
              <a:t>插兩的電阻</a:t>
            </a:r>
            <a:r>
              <a:rPr lang="en-US" dirty="0"/>
              <a:t>。</a:t>
            </a:r>
            <a:endParaRPr dirty="0"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 err="1"/>
              <a:t>接著把兩個Arduino的SDA接在一起，SCL接在一起</a:t>
            </a:r>
            <a:r>
              <a:rPr lang="en-US" dirty="0"/>
              <a:t>(</a:t>
            </a:r>
            <a:r>
              <a:rPr lang="en-US" dirty="0" err="1"/>
              <a:t>都要接在電阻上</a:t>
            </a:r>
            <a:r>
              <a:rPr lang="en-US" dirty="0"/>
              <a:t>)。</a:t>
            </a:r>
            <a:endParaRPr dirty="0"/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3429" y="3188429"/>
            <a:ext cx="7980293" cy="366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01C35F71-BC3A-4F48-98E2-B4875F1FE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34"/>
    </mc:Choice>
    <mc:Fallback>
      <p:transition spd="slow" advTm="3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" x="2443163" y="428625"/>
          <p14:tracePt t="318" x="2452688" y="428625"/>
          <p14:tracePt t="378" x="2462213" y="428625"/>
          <p14:tracePt t="399" x="2471738" y="428625"/>
          <p14:tracePt t="406" x="2479675" y="428625"/>
          <p14:tracePt t="422" x="2489200" y="428625"/>
          <p14:tracePt t="429" x="2508250" y="428625"/>
          <p14:tracePt t="438" x="2516188" y="428625"/>
          <p14:tracePt t="448" x="2525713" y="428625"/>
          <p14:tracePt t="456" x="2535238" y="428625"/>
          <p14:tracePt t="463" x="2544763" y="428625"/>
          <p14:tracePt t="471" x="2552700" y="438150"/>
          <p14:tracePt t="482" x="2562225" y="455613"/>
          <p14:tracePt t="489" x="2598738" y="474663"/>
          <p14:tracePt t="498" x="2608263" y="482600"/>
          <p14:tracePt t="505" x="2625725" y="492125"/>
          <p14:tracePt t="513" x="2625725" y="501650"/>
          <p14:tracePt t="520" x="2654300" y="511175"/>
          <p14:tracePt t="532" x="2662238" y="511175"/>
          <p14:tracePt t="738" x="2671763" y="528638"/>
          <p14:tracePt t="746" x="2690813" y="538163"/>
          <p14:tracePt t="754" x="2754313" y="574675"/>
          <p14:tracePt t="762" x="2798763" y="611188"/>
          <p14:tracePt t="768" x="2817813" y="628650"/>
          <p14:tracePt t="776" x="2890838" y="657225"/>
          <p14:tracePt t="783" x="2954338" y="684213"/>
          <p14:tracePt t="792" x="3009900" y="701675"/>
          <p14:tracePt t="800" x="3090863" y="747713"/>
          <p14:tracePt t="807" x="3136900" y="757238"/>
          <p14:tracePt t="815" x="3182938" y="774700"/>
          <p14:tracePt t="824" x="3209925" y="774700"/>
          <p14:tracePt t="832" x="3263900" y="793750"/>
          <p14:tracePt t="839" x="3282950" y="803275"/>
          <p14:tracePt t="855" x="3282950" y="830263"/>
          <p14:tracePt t="866" x="3282950" y="839788"/>
          <p14:tracePt t="875" x="3273425" y="839788"/>
          <p14:tracePt t="885" x="3236913" y="839788"/>
          <p14:tracePt t="892" x="3219450" y="839788"/>
          <p14:tracePt t="901" x="3209925" y="839788"/>
          <p14:tracePt t="1260" x="3219450" y="839788"/>
          <p14:tracePt t="1268" x="3227388" y="847725"/>
          <p14:tracePt t="1274" x="3246438" y="857250"/>
          <p14:tracePt t="1280" x="3246438" y="866775"/>
          <p14:tracePt t="1297" x="3246438" y="884238"/>
          <p14:tracePt t="1306" x="3227388" y="911225"/>
          <p14:tracePt t="1314" x="3227388" y="920750"/>
          <p14:tracePt t="1334" x="3219450" y="920750"/>
          <p14:tracePt t="1350" x="3209925" y="920750"/>
          <p14:tracePt t="1358" x="3209925" y="911225"/>
          <p14:tracePt t="1366" x="3219450" y="893763"/>
          <p14:tracePt t="1380" x="3246438" y="874713"/>
          <p14:tracePt t="1386" x="3255963" y="830263"/>
          <p14:tracePt t="1686" x="3263900" y="830263"/>
          <p14:tracePt t="1694" x="3273425" y="830263"/>
          <p14:tracePt t="1701" x="3292475" y="830263"/>
          <p14:tracePt t="1708" x="3309938" y="830263"/>
          <p14:tracePt t="1716" x="3328988" y="830263"/>
          <p14:tracePt t="1732" x="3346450" y="830263"/>
          <p14:tracePt t="1740" x="3365500" y="830263"/>
          <p14:tracePt t="1749" x="3373438" y="830263"/>
          <p14:tracePt t="1753" x="3402013" y="830263"/>
          <p14:tracePt t="1761" x="3409950" y="830263"/>
          <p14:tracePt t="1770" x="3419475" y="830263"/>
          <p14:tracePt t="1778" x="3429000" y="830263"/>
          <p14:tracePt t="1787" x="3438525" y="830263"/>
          <p14:tracePt t="1798" x="3446463" y="830263"/>
          <p14:tracePt t="1804" x="3455988" y="839788"/>
          <p14:tracePt t="1811" x="3465513" y="847725"/>
          <p14:tracePt t="1819" x="3475038" y="847725"/>
          <p14:tracePt t="1827" x="3492500" y="857250"/>
          <p14:tracePt t="1834" x="3502025" y="866775"/>
          <p14:tracePt t="1857" x="3511550" y="874713"/>
          <p14:tracePt t="1934" x="3529013" y="903288"/>
          <p14:tracePt t="1945" x="3538538" y="911225"/>
          <p14:tracePt t="1956" x="3546475" y="911225"/>
          <p14:tracePt t="1961" x="3556000" y="920750"/>
          <p14:tracePt t="1969" x="3565525" y="930275"/>
          <p14:tracePt t="1975" x="3565525" y="939800"/>
          <p14:tracePt t="1983" x="3582988" y="957263"/>
          <p14:tracePt t="1992" x="3629025" y="993775"/>
          <p14:tracePt t="1998" x="3638550" y="993775"/>
          <p14:tracePt t="2006" x="3656013" y="1003300"/>
          <p14:tracePt t="2013" x="3702050" y="1020763"/>
          <p14:tracePt t="2022" x="3721100" y="1039813"/>
          <p14:tracePt t="2030" x="3765550" y="1066800"/>
          <p14:tracePt t="2038" x="3784600" y="1076325"/>
          <p14:tracePt t="2046" x="3794125" y="1085850"/>
          <p14:tracePt t="2054" x="3821113" y="1093788"/>
          <p14:tracePt t="2061" x="3838575" y="1103313"/>
          <p14:tracePt t="2070" x="3867150" y="1112838"/>
          <p14:tracePt t="2078" x="3894138" y="1139825"/>
          <p14:tracePt t="2087" x="3903663" y="1158875"/>
          <p14:tracePt t="2099" x="3911600" y="1158875"/>
          <p14:tracePt t="2106" x="3938588" y="1166813"/>
          <p14:tracePt t="2114" x="3948113" y="1176338"/>
          <p14:tracePt t="2423" x="3957638" y="1185863"/>
          <p14:tracePt t="2435" x="3967163" y="1195388"/>
          <p14:tracePt t="2778" x="3967163" y="1203325"/>
          <p14:tracePt t="2786" x="3967163" y="1212850"/>
          <p14:tracePt t="2799" x="3975100" y="1231900"/>
          <p14:tracePt t="2824" x="3975100" y="1239838"/>
          <p14:tracePt t="2832" x="3984625" y="1249363"/>
          <p14:tracePt t="3074" x="3984625" y="1258888"/>
          <p14:tracePt t="3084" x="3984625" y="1268413"/>
          <p14:tracePt t="3092" x="3984625" y="1276350"/>
          <p14:tracePt t="3106" x="3984625" y="1285875"/>
          <p14:tracePt t="3116" x="3984625" y="1295400"/>
          <p14:tracePt t="3124" x="4003675" y="1303338"/>
          <p14:tracePt t="3138" x="4003675" y="1312863"/>
          <p14:tracePt t="3147" x="4003675" y="1331913"/>
          <p14:tracePt t="3154" x="4003675" y="1339850"/>
          <p14:tracePt t="3162" x="4003675" y="1358900"/>
          <p14:tracePt t="3182" x="4003675" y="1412875"/>
          <p14:tracePt t="3197" x="4003675" y="1422400"/>
          <p14:tracePt t="3206" x="4003675" y="1449388"/>
          <p14:tracePt t="3214" x="3984625" y="1468438"/>
          <p14:tracePt t="3221" x="3984625" y="1477963"/>
          <p14:tracePt t="3230" x="3967163" y="1495425"/>
          <p14:tracePt t="3238" x="3957638" y="1504950"/>
          <p14:tracePt t="3245" x="3938588" y="1514475"/>
          <p14:tracePt t="3254" x="3903663" y="1531938"/>
          <p14:tracePt t="3261" x="3903663" y="1541463"/>
          <p14:tracePt t="3271" x="3884613" y="1550988"/>
          <p14:tracePt t="3280" x="3848100" y="1558925"/>
          <p14:tracePt t="3287" x="3838575" y="1558925"/>
          <p14:tracePt t="3298" x="3830638" y="1568450"/>
          <p14:tracePt t="3302" x="3811588" y="1577975"/>
          <p14:tracePt t="3308" x="3784600" y="1577975"/>
          <p14:tracePt t="3316" x="3748088" y="1577975"/>
          <p14:tracePt t="3324" x="3692525" y="1577975"/>
          <p14:tracePt t="3331" x="3656013" y="1577975"/>
          <p14:tracePt t="3341" x="3629025" y="1577975"/>
          <p14:tracePt t="3350" x="3556000" y="1577975"/>
          <p14:tracePt t="3358" x="3482975" y="1577975"/>
          <p14:tracePt t="3364" x="3429000" y="1577975"/>
          <p14:tracePt t="3372" x="3373438" y="1577975"/>
          <p14:tracePt t="3379" x="3282950" y="1577975"/>
          <p14:tracePt t="3387" x="3219450" y="1577975"/>
          <p14:tracePt t="3396" x="3163888" y="1568450"/>
          <p14:tracePt t="3403" x="3100388" y="1558925"/>
          <p14:tracePt t="3409" x="3082925" y="1558925"/>
          <p14:tracePt t="3425" x="3063875" y="1550988"/>
          <p14:tracePt t="3554" x="3063875" y="1531938"/>
          <p14:tracePt t="3694" x="3063875" y="1522413"/>
          <p14:tracePt t="3704" x="3100388" y="1522413"/>
          <p14:tracePt t="3713" x="3190875" y="1522413"/>
          <p14:tracePt t="3720" x="3282950" y="1531938"/>
          <p14:tracePt t="3728" x="3482975" y="1614488"/>
          <p14:tracePt t="3735" x="3602038" y="1687513"/>
          <p14:tracePt t="3742" x="3821113" y="1768475"/>
          <p14:tracePt t="3750" x="4057650" y="1878013"/>
          <p14:tracePt t="3757" x="4322763" y="1960563"/>
          <p14:tracePt t="3765" x="4513263" y="2024063"/>
          <p14:tracePt t="3772" x="4687888" y="2097088"/>
          <p14:tracePt t="3779" x="4860925" y="2216150"/>
          <p14:tracePt t="3790" x="5087938" y="2362200"/>
          <p14:tracePt t="3798" x="5280025" y="2498725"/>
          <p14:tracePt t="3807" x="5435600" y="2608263"/>
          <p14:tracePt t="3813" x="5516563" y="2690813"/>
          <p14:tracePt t="3820" x="5589588" y="2790825"/>
          <p14:tracePt t="3828" x="5626100" y="2873375"/>
          <p14:tracePt t="3835" x="5689600" y="3009900"/>
          <p14:tracePt t="3844" x="5735638" y="3136900"/>
          <p14:tracePt t="3854" x="5791200" y="3273425"/>
          <p14:tracePt t="3860" x="5808663" y="3382963"/>
          <p14:tracePt t="3866" x="5835650" y="3502025"/>
          <p14:tracePt t="3876" x="5835650" y="3629025"/>
          <p14:tracePt t="3881" x="5864225" y="3775075"/>
          <p14:tracePt t="3889" x="5864225" y="3903663"/>
          <p14:tracePt t="3897" x="5881688" y="4049713"/>
          <p14:tracePt t="3905" x="5881688" y="4159250"/>
          <p14:tracePt t="3913" x="5881688" y="4286250"/>
          <p14:tracePt t="3921" x="5881688" y="4395788"/>
          <p14:tracePt t="3929" x="5881688" y="4505325"/>
          <p14:tracePt t="3938" x="5881688" y="4578350"/>
          <p14:tracePt t="3946" x="5881688" y="4651375"/>
          <p14:tracePt t="3955" x="5881688" y="4751388"/>
          <p14:tracePt t="3964" x="5891213" y="4841875"/>
          <p14:tracePt t="3972" x="5891213" y="4933950"/>
          <p14:tracePt t="3980" x="5908675" y="5024438"/>
          <p14:tracePt t="3986" x="5908675" y="5097463"/>
          <p14:tracePt t="3992" x="5908675" y="5189538"/>
          <p14:tracePt t="4001" x="5908675" y="5289550"/>
          <p14:tracePt t="4008" x="5908675" y="5362575"/>
          <p14:tracePt t="4016" x="5908675" y="5453063"/>
          <p14:tracePt t="4024" x="5908675" y="5545138"/>
          <p14:tracePt t="4032" x="5908675" y="5654675"/>
          <p14:tracePt t="4040" x="5908675" y="5727700"/>
          <p14:tracePt t="4048" x="5908675" y="5800725"/>
          <p14:tracePt t="4056" x="5908675" y="5827713"/>
          <p14:tracePt t="4064" x="5908675" y="5873750"/>
          <p14:tracePt t="4072" x="5908675" y="5881688"/>
          <p14:tracePt t="4080" x="5908675" y="5891213"/>
          <p14:tracePt t="4143" x="5908675" y="5900738"/>
          <p14:tracePt t="4149" x="5908675" y="5927725"/>
          <p14:tracePt t="4158" x="5908675" y="5954713"/>
          <p14:tracePt t="4167" x="5908675" y="5973763"/>
          <p14:tracePt t="4177" x="5908675" y="5983288"/>
          <p14:tracePt t="4196" x="5872163" y="5991225"/>
          <p14:tracePt t="4201" x="5762625" y="5991225"/>
          <p14:tracePt t="4206" x="5754688" y="5991225"/>
          <p14:tracePt t="4448" x="5745163" y="5991225"/>
          <p14:tracePt t="4455" x="5735638" y="5991225"/>
          <p14:tracePt t="4484" x="5735638" y="5983288"/>
          <p14:tracePt t="4519" x="5726113" y="5983288"/>
          <p14:tracePt t="4548" x="5726113" y="5973763"/>
          <p14:tracePt t="4560" x="5726113" y="5964238"/>
          <p14:tracePt t="4572" x="5726113" y="5937250"/>
          <p14:tracePt t="4585" x="5726113" y="5927725"/>
          <p14:tracePt t="4594" x="5735638" y="5910263"/>
          <p14:tracePt t="4599" x="5745163" y="5900738"/>
          <p14:tracePt t="4620" x="5762625" y="5900738"/>
          <p14:tracePt t="4640" x="5772150" y="5891213"/>
          <p14:tracePt t="4652" x="5781675" y="5891213"/>
          <p14:tracePt t="4664" x="5781675" y="5873750"/>
          <p14:tracePt t="4680" x="5781675" y="5864225"/>
          <p14:tracePt t="5608" x="5781675" y="5854700"/>
          <p14:tracePt t="5616" x="5781675" y="5864225"/>
          <p14:tracePt t="5622" x="5781675" y="5900738"/>
          <p14:tracePt t="5630" x="5781675" y="5954713"/>
          <p14:tracePt t="5638" x="5781675" y="5991225"/>
          <p14:tracePt t="5646" x="5781675" y="6018213"/>
          <p14:tracePt t="5654" x="5781675" y="6054725"/>
          <p14:tracePt t="5661" x="5781675" y="6083300"/>
          <p14:tracePt t="5671" x="5781675" y="6100763"/>
          <p14:tracePt t="5679" x="5781675" y="6137275"/>
          <p14:tracePt t="5686" x="5781675" y="6146800"/>
          <p14:tracePt t="5694" x="5781675" y="6183313"/>
          <p14:tracePt t="5700" x="5781675" y="6200775"/>
          <p14:tracePt t="5709" x="5781675" y="6229350"/>
          <p14:tracePt t="5716" x="5781675" y="6246813"/>
          <p14:tracePt t="5724" x="5781675" y="6256338"/>
          <p14:tracePt t="5740" x="5781675" y="6265863"/>
          <p14:tracePt t="5748" x="5781675" y="6273800"/>
          <p14:tracePt t="5804" x="5772150" y="6292850"/>
          <p14:tracePt t="5864" x="5762625" y="6302375"/>
          <p14:tracePt t="5903" x="5762625" y="6319838"/>
          <p14:tracePt t="5928" x="5762625" y="6329363"/>
          <p14:tracePt t="6146" x="5781675" y="6302375"/>
          <p14:tracePt t="6152" x="5791200" y="6265863"/>
          <p14:tracePt t="6161" x="5808663" y="6246813"/>
          <p14:tracePt t="6167" x="5818188" y="6229350"/>
          <p14:tracePt t="6176" x="5835650" y="6200775"/>
          <p14:tracePt t="6181" x="5845175" y="6192838"/>
          <p14:tracePt t="6191" x="5872163" y="6164263"/>
          <p14:tracePt t="6200" x="5881688" y="6156325"/>
          <p14:tracePt t="6206" x="5908675" y="6127750"/>
          <p14:tracePt t="6214" x="5927725" y="6110288"/>
          <p14:tracePt t="6222" x="5981700" y="6100763"/>
          <p14:tracePt t="6230" x="5991225" y="6091238"/>
          <p14:tracePt t="6238" x="6008688" y="6083300"/>
          <p14:tracePt t="6250" x="6018213" y="6073775"/>
          <p14:tracePt t="6320" x="6018213" y="6064250"/>
          <p14:tracePt t="6338" x="6018213" y="6046788"/>
          <p14:tracePt t="6372" x="6018213" y="6027738"/>
          <p14:tracePt t="6379" x="6018213" y="6000750"/>
          <p14:tracePt t="6387" x="6018213" y="5991225"/>
          <p14:tracePt t="6394" x="6018213" y="5964238"/>
          <p14:tracePt t="6402" x="6008688" y="5954713"/>
          <p14:tracePt t="6413" x="6000750" y="5937250"/>
          <p14:tracePt t="6426" x="5981700" y="5927725"/>
          <p14:tracePt t="6437" x="5972175" y="5918200"/>
          <p14:tracePt t="6450" x="5964238" y="5910263"/>
          <p14:tracePt t="6460" x="5954713" y="5891213"/>
          <p14:tracePt t="6478" x="5945188" y="5891213"/>
          <p14:tracePt t="6487" x="5935663" y="5881688"/>
          <p14:tracePt t="6497" x="5927725" y="5873750"/>
          <p14:tracePt t="6507" x="5918200" y="5864225"/>
          <p14:tracePt t="6514" x="5908675" y="5854700"/>
          <p14:tracePt t="6534" x="5908675" y="5845175"/>
          <p14:tracePt t="6544" x="5908675" y="5837238"/>
          <p14:tracePt t="6548" x="5908675" y="5827713"/>
          <p14:tracePt t="6572" x="5908675" y="5818188"/>
          <p14:tracePt t="6581" x="5908675" y="5808663"/>
          <p14:tracePt t="6589" x="5908675" y="5791200"/>
          <p14:tracePt t="6600" x="5945188" y="5781675"/>
          <p14:tracePt t="6611" x="5964238" y="5764213"/>
          <p14:tracePt t="6618" x="6000750" y="5764213"/>
          <p14:tracePt t="6627" x="6037263" y="5727700"/>
          <p14:tracePt t="6634" x="6064250" y="5718175"/>
          <p14:tracePt t="6642" x="6073775" y="5718175"/>
          <p14:tracePt t="6652" x="6091238" y="5718175"/>
          <p14:tracePt t="6659" x="6110288" y="5708650"/>
          <p14:tracePt t="6669" x="6127750" y="5708650"/>
          <p14:tracePt t="6679" x="6164263" y="5699125"/>
          <p14:tracePt t="6689" x="6191250" y="5699125"/>
          <p14:tracePt t="6694" x="6237288" y="5691188"/>
          <p14:tracePt t="6702" x="6292850" y="5691188"/>
          <p14:tracePt t="6710" x="6373813" y="5681663"/>
          <p14:tracePt t="6718" x="6419850" y="5645150"/>
          <p14:tracePt t="6727" x="6510338" y="5645150"/>
          <p14:tracePt t="6733" x="6602413" y="5645150"/>
          <p14:tracePt t="6742" x="6692900" y="5626100"/>
          <p14:tracePt t="6752" x="6829425" y="5599113"/>
          <p14:tracePt t="6760" x="6975475" y="5581650"/>
          <p14:tracePt t="6769" x="7140575" y="5554663"/>
          <p14:tracePt t="6779" x="7267575" y="5508625"/>
          <p14:tracePt t="6785" x="7432675" y="5499100"/>
          <p14:tracePt t="6792" x="7605713" y="5462588"/>
          <p14:tracePt t="6802" x="7751763" y="5435600"/>
          <p14:tracePt t="6810" x="7861300" y="5426075"/>
          <p14:tracePt t="6819" x="8042275" y="5408613"/>
          <p14:tracePt t="6828" x="8224838" y="5362575"/>
          <p14:tracePt t="6834" x="8397875" y="5326063"/>
          <p14:tracePt t="6842" x="8580438" y="5299075"/>
          <p14:tracePt t="6852" x="8745538" y="5253038"/>
          <p14:tracePt t="6859" x="8845550" y="5226050"/>
          <p14:tracePt t="6869" x="8991600" y="5216525"/>
          <p14:tracePt t="6882" x="9082088" y="5170488"/>
          <p14:tracePt t="6887" x="9164638" y="5160963"/>
          <p14:tracePt t="6893" x="9247188" y="5116513"/>
          <p14:tracePt t="6902" x="9274175" y="5116513"/>
          <p14:tracePt t="6909" x="9301163" y="5106988"/>
          <p14:tracePt t="6917" x="9328150" y="5089525"/>
          <p14:tracePt t="6933" x="9337675" y="5089525"/>
          <p14:tracePt t="6942" x="9347200" y="5089525"/>
          <p14:tracePt t="6958" x="9356725" y="5089525"/>
          <p14:tracePt t="6967" x="9364663" y="5089525"/>
          <p14:tracePt t="6975" x="9383713" y="5080000"/>
          <p14:tracePt t="6984" x="9401175" y="5070475"/>
          <p14:tracePt t="6992" x="9420225" y="5060950"/>
          <p14:tracePt t="6999" x="9464675" y="5024438"/>
          <p14:tracePt t="7010" x="9520238" y="5016500"/>
          <p14:tracePt t="7018" x="9602788" y="4987925"/>
          <p14:tracePt t="7024" x="9656763" y="4979988"/>
          <p14:tracePt t="7032" x="9720263" y="4951413"/>
          <p14:tracePt t="7040" x="9756775" y="4933950"/>
          <p14:tracePt t="7048" x="9821863" y="4914900"/>
          <p14:tracePt t="7057" x="9839325" y="4906963"/>
          <p14:tracePt t="7066" x="9856788" y="4897438"/>
          <p14:tracePt t="7240" x="9866313" y="4887913"/>
          <p14:tracePt t="7256" x="9875838" y="4887913"/>
          <p14:tracePt t="7265" x="9893300" y="4878388"/>
          <p14:tracePt t="7273" x="9902825" y="4878388"/>
          <p14:tracePt t="7280" x="9921875" y="4870450"/>
          <p14:tracePt t="7289" x="9948863" y="4833938"/>
          <p14:tracePt t="7297" x="9966325" y="4824413"/>
          <p14:tracePt t="7304" x="9985375" y="4805363"/>
          <p14:tracePt t="7311" x="10002838" y="4805363"/>
          <p14:tracePt t="7324" x="10021888" y="4787900"/>
          <p14:tracePt t="7331" x="10031413" y="4787900"/>
          <p14:tracePt t="7337" x="10058400" y="4778375"/>
          <p14:tracePt t="7353" x="10067925" y="4778375"/>
          <p14:tracePt t="7361" x="10075863" y="4778375"/>
          <p14:tracePt t="7382" x="10094913" y="4778375"/>
          <p14:tracePt t="7427" x="10104438" y="4778375"/>
          <p14:tracePt t="7436" x="10112375" y="4760913"/>
          <p14:tracePt t="7444" x="10131425" y="4751388"/>
          <p14:tracePt t="7471" x="10140950" y="4741863"/>
          <p14:tracePt t="7562" x="10148888" y="4741863"/>
          <p14:tracePt t="7567" x="10177463" y="4724400"/>
          <p14:tracePt t="7580" x="10194925" y="4714875"/>
          <p14:tracePt t="7589" x="10213975" y="4714875"/>
          <p14:tracePt t="7595" x="10221913" y="4705350"/>
          <p14:tracePt t="7607" x="10240963" y="4697413"/>
          <p14:tracePt t="8512" x="10248900" y="4697413"/>
          <p14:tracePt t="8520" x="10240963" y="4697413"/>
          <p14:tracePt t="8528" x="10231438" y="4697413"/>
          <p14:tracePt t="8537" x="10213975" y="4697413"/>
          <p14:tracePt t="8548" x="10194925" y="4697413"/>
          <p14:tracePt t="8555" x="10158413" y="4697413"/>
          <p14:tracePt t="8565" x="10131425" y="4697413"/>
          <p14:tracePt t="8571" x="10121900" y="4697413"/>
          <p14:tracePt t="8581" x="10085388" y="4697413"/>
          <p14:tracePt t="8592" x="10075863" y="4697413"/>
          <p14:tracePt t="8598" x="10058400" y="4697413"/>
          <p14:tracePt t="8610" x="10048875" y="4697413"/>
          <p14:tracePt t="8618" x="10031413" y="4697413"/>
          <p14:tracePt t="8627" x="10021888" y="4697413"/>
          <p14:tracePt t="8636" x="9985375" y="4697413"/>
          <p14:tracePt t="8643" x="9966325" y="4697413"/>
          <p14:tracePt t="8651" x="9929813" y="4697413"/>
          <p14:tracePt t="8663" x="9912350" y="4697413"/>
          <p14:tracePt t="8669" x="9893300" y="4697413"/>
          <p14:tracePt t="8679" x="9885363" y="4697413"/>
          <p14:tracePt t="8685" x="9875838" y="4697413"/>
          <p14:tracePt t="8700" x="9866313" y="4697413"/>
          <p14:tracePt t="8713" x="9856788" y="4697413"/>
          <p14:tracePt t="8718" x="9848850" y="4697413"/>
          <p14:tracePt t="8725" x="9839325" y="4697413"/>
          <p14:tracePt t="8733" x="9829800" y="4697413"/>
          <p14:tracePt t="8742" x="9812338" y="4697413"/>
          <p14:tracePt t="8750" x="9802813" y="4697413"/>
          <p14:tracePt t="8760" x="9766300" y="4678363"/>
          <p14:tracePt t="8767" x="9720263" y="4660900"/>
          <p14:tracePt t="8774" x="9693275" y="4641850"/>
          <p14:tracePt t="8782" x="9647238" y="4614863"/>
          <p14:tracePt t="8789" x="9602788" y="4568825"/>
          <p14:tracePt t="8797" x="9537700" y="4532313"/>
          <p14:tracePt t="8805" x="9483725" y="4459288"/>
          <p14:tracePt t="8816" x="9420225" y="4413250"/>
          <p14:tracePt t="8824" x="9337675" y="4322763"/>
          <p14:tracePt t="8830" x="9228138" y="4240213"/>
          <p14:tracePt t="8837" x="9128125" y="4176713"/>
          <p14:tracePt t="8846" x="9001125" y="4122738"/>
          <p14:tracePt t="8853" x="8972550" y="4122738"/>
          <p14:tracePt t="8862" x="8918575" y="4122738"/>
          <p14:tracePt t="9200" x="8899525" y="4122738"/>
          <p14:tracePt t="9207" x="8891588" y="4122738"/>
          <p14:tracePt t="9222" x="8882063" y="4130675"/>
          <p14:tracePt t="9230" x="8863013" y="4130675"/>
          <p14:tracePt t="9242" x="8855075" y="4140200"/>
          <p14:tracePt t="9258" x="8845550" y="4159250"/>
          <p14:tracePt t="9265" x="8836025" y="4159250"/>
          <p14:tracePt t="9276" x="8809038" y="4176713"/>
          <p14:tracePt t="9284" x="8782050" y="4176713"/>
          <p14:tracePt t="9294" x="8745538" y="4176713"/>
          <p14:tracePt t="9301" x="8726488" y="4176713"/>
          <p14:tracePt t="9309" x="8672513" y="4203700"/>
          <p14:tracePt t="9315" x="8626475" y="4213225"/>
          <p14:tracePt t="9326" x="8553450" y="4240213"/>
          <p14:tracePt t="9335" x="8489950" y="4259263"/>
          <p14:tracePt t="9345" x="8324850" y="4295775"/>
          <p14:tracePt t="9349" x="8216900" y="4303713"/>
          <p14:tracePt t="9358" x="8070850" y="4322763"/>
          <p14:tracePt t="9366" x="7951788" y="4332288"/>
          <p14:tracePt t="9374" x="7805738" y="4349750"/>
          <p14:tracePt t="9386" x="7678738" y="4368800"/>
          <p14:tracePt t="9395" x="7569200" y="4395788"/>
          <p14:tracePt t="9401" x="7469188" y="4405313"/>
          <p14:tracePt t="9410" x="7340600" y="4405313"/>
          <p14:tracePt t="9416" x="7267575" y="4422775"/>
          <p14:tracePt t="9425" x="7204075" y="4432300"/>
          <p14:tracePt t="9435" x="7167563" y="4441825"/>
          <p14:tracePt t="9443" x="7131050" y="4441825"/>
          <p14:tracePt t="9450" x="7104063" y="4449763"/>
          <p14:tracePt t="9460" x="7077075" y="4449763"/>
          <p14:tracePt t="9468" x="7048500" y="4459288"/>
          <p14:tracePt t="9473" x="7004050" y="4459288"/>
          <p14:tracePt t="9484" x="6975475" y="4459288"/>
          <p14:tracePt t="9492" x="6938963" y="4459288"/>
          <p14:tracePt t="9499" x="6902450" y="4459288"/>
          <p14:tracePt t="9508" x="6875463" y="4459288"/>
          <p14:tracePt t="9516" x="6821488" y="4459288"/>
          <p14:tracePt t="9524" x="6775450" y="4459288"/>
          <p14:tracePt t="9533" x="6738938" y="4449763"/>
          <p14:tracePt t="9541" x="6719888" y="4441825"/>
          <p14:tracePt t="9550" x="6675438" y="4405313"/>
          <p14:tracePt t="9559" x="6629400" y="4405313"/>
          <p14:tracePt t="9567" x="6602413" y="4386263"/>
          <p14:tracePt t="9576" x="6583363" y="4368800"/>
          <p14:tracePt t="9587" x="6546850" y="4332288"/>
          <p14:tracePt t="9595" x="6538913" y="4313238"/>
          <p14:tracePt t="9600" x="6510338" y="4286250"/>
          <p14:tracePt t="9609" x="6483350" y="4276725"/>
          <p14:tracePt t="9616" x="6465888" y="4259263"/>
          <p14:tracePt t="9624" x="6419850" y="4222750"/>
          <p14:tracePt t="9633" x="6392863" y="4203700"/>
          <p14:tracePt t="9644" x="6356350" y="4176713"/>
          <p14:tracePt t="9650" x="6319838" y="4149725"/>
          <p14:tracePt t="9660" x="6292850" y="4130675"/>
          <p14:tracePt t="9667" x="6283325" y="4122738"/>
          <p14:tracePt t="9675" x="6273800" y="4113213"/>
          <p14:tracePt t="9686" x="6264275" y="4113213"/>
          <p14:tracePt t="9695" x="6256338" y="4103688"/>
          <p14:tracePt t="9702" x="6256338" y="4094163"/>
          <p14:tracePt t="9713" x="6246813" y="4086225"/>
          <p14:tracePt t="9838" x="6237288" y="4086225"/>
          <p14:tracePt t="9846" x="6183313" y="4094163"/>
          <p14:tracePt t="9852" x="6091238" y="4103688"/>
          <p14:tracePt t="9861" x="5972175" y="4159250"/>
          <p14:tracePt t="9867" x="5827713" y="4195763"/>
          <p14:tracePt t="9875" x="5799138" y="4195763"/>
          <p14:tracePt t="9883" x="5781675" y="4195763"/>
          <p14:tracePt t="9890" x="5772150" y="4195763"/>
          <p14:tracePt t="9898" x="5745163" y="4195763"/>
          <p14:tracePt t="9908" x="5699125" y="4122738"/>
          <p14:tracePt t="9914" x="5608638" y="4003675"/>
          <p14:tracePt t="9922" x="5489575" y="3857625"/>
          <p14:tracePt t="9930" x="5343525" y="3721100"/>
          <p14:tracePt t="9938" x="5224463" y="3621088"/>
          <p14:tracePt t="9943" x="5070475" y="3492500"/>
          <p14:tracePt t="9951" x="4768850" y="3273425"/>
          <p14:tracePt t="9959" x="4495800" y="3073400"/>
          <p14:tracePt t="9969" x="4194175" y="2827338"/>
          <p14:tracePt t="9976" x="3921125" y="2617788"/>
          <p14:tracePt t="9983" x="3692525" y="2444750"/>
          <p14:tracePt t="9992" x="3511550" y="2335213"/>
          <p14:tracePt t="9999" x="3355975" y="2225675"/>
          <p14:tracePt t="10008" x="3182938" y="2160588"/>
          <p14:tracePt t="10015" x="3036888" y="2116138"/>
          <p14:tracePt t="10024" x="2900363" y="2070100"/>
          <p14:tracePt t="10031" x="2827338" y="2060575"/>
          <p14:tracePt t="10042" x="2735263" y="2043113"/>
          <p14:tracePt t="10050" x="2698750" y="2043113"/>
          <p14:tracePt t="10055" x="2671763" y="2043113"/>
          <p14:tracePt t="10066" x="2654300" y="2043113"/>
          <p14:tracePt t="10070" x="2644775" y="2043113"/>
          <p14:tracePt t="10308" x="2644775" y="2016125"/>
          <p14:tracePt t="10316" x="2644775" y="2006600"/>
          <p14:tracePt t="10324" x="2644775" y="1997075"/>
          <p14:tracePt t="10331" x="2654300" y="1979613"/>
          <p14:tracePt t="10351" x="2681288" y="1924050"/>
          <p14:tracePt t="10360" x="2681288" y="1914525"/>
          <p14:tracePt t="10367" x="2690813" y="1897063"/>
          <p14:tracePt t="10377" x="2698750" y="1887538"/>
          <p14:tracePt t="10381" x="2698750" y="1878013"/>
          <p14:tracePt t="10391" x="2708275" y="1841500"/>
          <p14:tracePt t="10401" x="2708275" y="1833563"/>
          <p14:tracePt t="10418" x="2727325" y="1814513"/>
          <p14:tracePt t="10439" x="2727325" y="1804988"/>
          <p14:tracePt t="10583" x="2727325" y="1797050"/>
          <p14:tracePt t="10622" x="2708275" y="1797050"/>
          <p14:tracePt t="10629" x="2690813" y="1797050"/>
          <p14:tracePt t="10638" x="2671763" y="1797050"/>
          <p14:tracePt t="10645" x="2654300" y="1804988"/>
          <p14:tracePt t="10654" x="2625725" y="1814513"/>
          <p14:tracePt t="10661" x="2617788" y="1824038"/>
          <p14:tracePt t="10670" x="2598738" y="1841500"/>
          <p14:tracePt t="10682" x="2589213" y="1841500"/>
          <p14:tracePt t="10694" x="2581275" y="1851025"/>
          <p14:tracePt t="10718" x="2571750" y="1860550"/>
          <p14:tracePt t="10786" x="2552700" y="1870075"/>
          <p14:tracePt t="10801" x="2535238" y="1878013"/>
          <p14:tracePt t="10808" x="2516188" y="1887538"/>
          <p14:tracePt t="10817" x="2498725" y="1897063"/>
          <p14:tracePt t="10824" x="2462213" y="1906588"/>
          <p14:tracePt t="10833" x="2435225" y="1924050"/>
          <p14:tracePt t="10841" x="2406650" y="1933575"/>
          <p14:tracePt t="10849" x="2379663" y="1933575"/>
          <p14:tracePt t="10856" x="2352675" y="1933575"/>
          <p14:tracePt t="10863" x="2335213" y="1933575"/>
          <p14:tracePt t="10871" x="2325688" y="1933575"/>
          <p14:tracePt t="10884" x="2298700" y="1933575"/>
          <p14:tracePt t="10891" x="2289175" y="1933575"/>
          <p14:tracePt t="10903" x="2279650" y="1933575"/>
          <p14:tracePt t="10913" x="2270125" y="1933575"/>
          <p14:tracePt t="10923" x="2262188" y="1933575"/>
          <p14:tracePt t="10928" x="2243138" y="1933575"/>
          <p14:tracePt t="10939" x="2225675" y="1933575"/>
          <p14:tracePt t="10943" x="2216150" y="1933575"/>
          <p14:tracePt t="10954" x="2179638" y="1933575"/>
          <p14:tracePt t="10962" x="2152650" y="1933575"/>
          <p14:tracePt t="10969" x="2143125" y="1933575"/>
          <p14:tracePt t="10977" x="2133600" y="1943100"/>
          <p14:tracePt t="10986" x="2124075" y="1943100"/>
          <p14:tracePt t="11082" x="2116138" y="1943100"/>
          <p14:tracePt t="11090" x="2106613" y="1943100"/>
          <p14:tracePt t="11097" x="2087563" y="1943100"/>
          <p14:tracePt t="11104" x="2079625" y="1943100"/>
          <p14:tracePt t="11112" x="2060575" y="1943100"/>
          <p14:tracePt t="11127" x="2051050" y="1943100"/>
          <p14:tracePt t="11140" x="2024063" y="1943100"/>
          <p14:tracePt t="11147" x="2014538" y="1943100"/>
          <p14:tracePt t="11158" x="1997075" y="1943100"/>
          <p14:tracePt t="11168" x="1987550" y="1943100"/>
          <p14:tracePt t="11379" x="1997075" y="1943100"/>
          <p14:tracePt t="11388" x="2014538" y="1943100"/>
          <p14:tracePt t="11396" x="2024063" y="1943100"/>
          <p14:tracePt t="11415" x="2033588" y="1943100"/>
          <p14:tracePt t="12075" x="2043113" y="1943100"/>
          <p14:tracePt t="12092" x="2060575" y="1943100"/>
          <p14:tracePt t="12098" x="2079625" y="1943100"/>
          <p14:tracePt t="12108" x="2097088" y="1943100"/>
          <p14:tracePt t="12114" x="2124075" y="1943100"/>
          <p14:tracePt t="12125" x="2143125" y="1943100"/>
          <p14:tracePt t="12130" x="2160588" y="1943100"/>
          <p14:tracePt t="12138" x="2170113" y="1943100"/>
          <p14:tracePt t="12145" x="2179638" y="1943100"/>
          <p14:tracePt t="12270" x="2189163" y="1943100"/>
          <p14:tracePt t="12456" x="2189163" y="1951038"/>
          <p14:tracePt t="12463" x="2179638" y="1960563"/>
          <p14:tracePt t="12479" x="2170113" y="1960563"/>
          <p14:tracePt t="12492" x="2160588" y="1960563"/>
          <p14:tracePt t="12688" x="2170113" y="1960563"/>
          <p14:tracePt t="12695" x="2216150" y="1960563"/>
          <p14:tracePt t="12704" x="2270125" y="1960563"/>
          <p14:tracePt t="12710" x="2343150" y="1951038"/>
          <p14:tracePt t="12718" x="2406650" y="1943100"/>
          <p14:tracePt t="12726" x="2443163" y="1943100"/>
          <p14:tracePt t="12734" x="2489200" y="1943100"/>
          <p14:tracePt t="12742" x="2525713" y="1924050"/>
          <p14:tracePt t="12748" x="2552700" y="1906588"/>
          <p14:tracePt t="12755" x="2562225" y="1906588"/>
          <p14:tracePt t="12769" x="2571750" y="1906588"/>
          <p14:tracePt t="12845" x="2581275" y="1906588"/>
          <p14:tracePt t="12853" x="2589213" y="1906588"/>
          <p14:tracePt t="12862" x="2598738" y="1906588"/>
          <p14:tracePt t="12870" x="2635250" y="1906588"/>
          <p14:tracePt t="12880" x="2690813" y="1906588"/>
          <p14:tracePt t="12883" x="2717800" y="1906588"/>
          <p14:tracePt t="12890" x="2754313" y="1906588"/>
          <p14:tracePt t="12897" x="2790825" y="1906588"/>
          <p14:tracePt t="12906" x="2844800" y="1906588"/>
          <p14:tracePt t="12914" x="2900363" y="1906588"/>
          <p14:tracePt t="12922" x="2954338" y="1906588"/>
          <p14:tracePt t="12930" x="2981325" y="1906588"/>
          <p14:tracePt t="12938" x="3027363" y="1906588"/>
          <p14:tracePt t="12946" x="3090863" y="1914525"/>
          <p14:tracePt t="12954" x="3136900" y="1924050"/>
          <p14:tracePt t="12962" x="3219450" y="1933575"/>
          <p14:tracePt t="12970" x="3309938" y="1951038"/>
          <p14:tracePt t="12977" x="3419475" y="1960563"/>
          <p14:tracePt t="12983" x="3582988" y="2006600"/>
          <p14:tracePt t="12991" x="3702050" y="2024063"/>
          <p14:tracePt t="13001" x="3911600" y="2070100"/>
          <p14:tracePt t="13010" x="4167188" y="2143125"/>
          <p14:tracePt t="13017" x="4395788" y="2216150"/>
          <p14:tracePt t="13025" x="4632325" y="2306638"/>
          <p14:tracePt t="13034" x="4814888" y="2408238"/>
          <p14:tracePt t="13043" x="5033963" y="2554288"/>
          <p14:tracePt t="13048" x="5197475" y="2681288"/>
          <p14:tracePt t="13056" x="5334000" y="2808288"/>
          <p14:tracePt t="13064" x="5453063" y="2909888"/>
          <p14:tracePt t="13072" x="5562600" y="3027363"/>
          <p14:tracePt t="13080" x="5635625" y="3163888"/>
          <p14:tracePt t="13086" x="5708650" y="3319463"/>
          <p14:tracePt t="13093" x="5772150" y="3482975"/>
          <p14:tracePt t="13102" x="5835650" y="3648075"/>
          <p14:tracePt t="13109" x="5881688" y="3840163"/>
          <p14:tracePt t="13117" x="5927725" y="4076700"/>
          <p14:tracePt t="13125" x="5981700" y="4322763"/>
          <p14:tracePt t="13134" x="6018213" y="4605338"/>
          <p14:tracePt t="13142" x="6054725" y="4814888"/>
          <p14:tracePt t="13149" x="6073775" y="5053013"/>
          <p14:tracePt t="13158" x="6100763" y="5216525"/>
          <p14:tracePt t="13167" x="6100763" y="5380038"/>
          <p14:tracePt t="13178" x="6100763" y="5508625"/>
          <p14:tracePt t="13183" x="6100763" y="5618163"/>
          <p14:tracePt t="13190" x="6100763" y="5662613"/>
          <p14:tracePt t="13195" x="6054725" y="5764213"/>
          <p14:tracePt t="13203" x="6027738" y="5781675"/>
          <p14:tracePt t="13211" x="6018213" y="5800725"/>
          <p14:tracePt t="13220" x="6008688" y="5818188"/>
          <p14:tracePt t="13227" x="5972175" y="5845175"/>
          <p14:tracePt t="13236" x="5964238" y="5854700"/>
          <p14:tracePt t="13243" x="5964238" y="5864225"/>
          <p14:tracePt t="13251" x="5945188" y="5881688"/>
          <p14:tracePt t="13259" x="5935663" y="5900738"/>
          <p14:tracePt t="13267" x="5927725" y="5910263"/>
          <p14:tracePt t="13280" x="5927725" y="5918200"/>
          <p14:tracePt t="13289" x="5927725" y="5927725"/>
          <p14:tracePt t="13297" x="5927725" y="5937250"/>
          <p14:tracePt t="13305" x="5927725" y="5946775"/>
          <p14:tracePt t="13319" x="5918200" y="5954713"/>
          <p14:tracePt t="13559" x="5908675" y="5973763"/>
          <p14:tracePt t="13568" x="5899150" y="5983288"/>
          <p14:tracePt t="13770" x="5864225" y="5964238"/>
          <p14:tracePt t="13836" x="5854700" y="5954713"/>
          <p14:tracePt t="13863" x="5845175" y="5946775"/>
          <p14:tracePt t="14036" x="5845175" y="5973763"/>
          <p14:tracePt t="14043" x="5845175" y="6000750"/>
          <p14:tracePt t="14051" x="5845175" y="6046788"/>
          <p14:tracePt t="14059" x="5845175" y="6091238"/>
          <p14:tracePt t="14066" x="5845175" y="6137275"/>
          <p14:tracePt t="14073" x="5845175" y="6183313"/>
          <p14:tracePt t="14082" x="5854700" y="6210300"/>
          <p14:tracePt t="14091" x="5881688" y="6256338"/>
          <p14:tracePt t="14095" x="5881688" y="6283325"/>
          <p14:tracePt t="14110" x="5881688" y="6310313"/>
          <p14:tracePt t="14114" x="5881688" y="6356350"/>
          <p14:tracePt t="14122" x="5881688" y="6365875"/>
          <p14:tracePt t="14128" x="5891213" y="6392863"/>
          <p14:tracePt t="14686" x="5881688" y="6402388"/>
          <p14:tracePt t="14881" x="5872163" y="6419850"/>
          <p14:tracePt t="14890" x="5854700" y="6429375"/>
          <p14:tracePt t="14901" x="5845175" y="6438900"/>
          <p14:tracePt t="14908" x="5835650" y="6446838"/>
          <p14:tracePt t="14923" x="5799138" y="6446838"/>
          <p14:tracePt t="14931" x="5781675" y="6456363"/>
          <p14:tracePt t="14940" x="5718175" y="6465888"/>
          <p14:tracePt t="14949" x="5689600" y="6475413"/>
          <p14:tracePt t="14959" x="5653088" y="6475413"/>
          <p14:tracePt t="14966" x="5608638" y="6483350"/>
          <p14:tracePt t="14976" x="5543550" y="6511925"/>
          <p14:tracePt t="14980" x="5526088" y="6511925"/>
          <p14:tracePt t="14985" x="5507038" y="6511925"/>
          <p14:tracePt t="15002" x="5489575" y="6511925"/>
          <p14:tracePt t="15009" x="5480050" y="6511925"/>
          <p14:tracePt t="15179" x="5489575" y="6511925"/>
          <p14:tracePt t="15338" x="5499100" y="6502400"/>
          <p14:tracePt t="15350" x="5507038" y="6502400"/>
          <p14:tracePt t="15358" x="5516563" y="6492875"/>
          <p14:tracePt t="15373" x="5543550" y="6483350"/>
          <p14:tracePt t="15381" x="5553075" y="6483350"/>
          <p14:tracePt t="15388" x="5562600" y="6475413"/>
          <p14:tracePt t="15395" x="5572125" y="6465888"/>
          <p14:tracePt t="15412" x="5580063" y="6446838"/>
          <p14:tracePt t="15429" x="5589588" y="6438900"/>
          <p14:tracePt t="15630" x="5599113" y="6438900"/>
          <p14:tracePt t="15640" x="5608638" y="6429375"/>
          <p14:tracePt t="15645" x="5616575" y="6429375"/>
          <p14:tracePt t="15653" x="5626100" y="6429375"/>
          <p14:tracePt t="15667" x="5645150" y="6429375"/>
          <p14:tracePt t="15675" x="5681663" y="6411913"/>
          <p14:tracePt t="15691" x="5689600" y="6411913"/>
          <p14:tracePt t="15701" x="5708650" y="6411913"/>
          <p14:tracePt t="15707" x="5718175" y="6411913"/>
          <p14:tracePt t="15718" x="5762625" y="6411913"/>
          <p14:tracePt t="15726" x="5808663" y="6411913"/>
          <p14:tracePt t="15736" x="5872163" y="6411913"/>
          <p14:tracePt t="15744" x="5935663" y="6419850"/>
          <p14:tracePt t="15752" x="5972175" y="6419850"/>
          <p14:tracePt t="15758" x="6064250" y="6429375"/>
          <p14:tracePt t="15769" x="6100763" y="6429375"/>
          <p14:tracePt t="15775" x="6173788" y="6456363"/>
          <p14:tracePt t="15784" x="6227763" y="6456363"/>
          <p14:tracePt t="15791" x="6300788" y="6456363"/>
          <p14:tracePt t="15801" x="6373813" y="6456363"/>
          <p14:tracePt t="15808" x="6437313" y="6456363"/>
          <p14:tracePt t="15820" x="6510338" y="6456363"/>
          <p14:tracePt t="15827" x="6546850" y="6456363"/>
          <p14:tracePt t="15834" x="6575425" y="6456363"/>
          <p14:tracePt t="15842" x="6619875" y="6456363"/>
          <p14:tracePt t="15851" x="6675438" y="6456363"/>
          <p14:tracePt t="15860" x="6702425" y="6456363"/>
          <p14:tracePt t="15868" x="6748463" y="6456363"/>
          <p14:tracePt t="15875" x="6775450" y="6456363"/>
          <p14:tracePt t="15883" x="6802438" y="6456363"/>
          <p14:tracePt t="15891" x="6811963" y="6456363"/>
          <p14:tracePt t="15899" x="6821488" y="6446838"/>
          <p14:tracePt t="15907" x="6829425" y="6446838"/>
          <p14:tracePt t="15920" x="6838950" y="6446838"/>
          <p14:tracePt t="15936" x="6848475" y="6446838"/>
          <p14:tracePt t="15963" x="6858000" y="6446838"/>
          <p14:tracePt t="15974" x="6865938" y="6446838"/>
          <p14:tracePt t="16024" x="6875463" y="6446838"/>
          <p14:tracePt t="16041" x="6894513" y="6446838"/>
          <p14:tracePt t="16052" x="6911975" y="6446838"/>
          <p14:tracePt t="16060" x="6958013" y="6446838"/>
          <p14:tracePt t="16068" x="6967538" y="6446838"/>
          <p14:tracePt t="16076" x="7004050" y="6446838"/>
          <p14:tracePt t="16085" x="7031038" y="6446838"/>
          <p14:tracePt t="16093" x="7058025" y="6446838"/>
          <p14:tracePt t="16101" x="7077075" y="6446838"/>
          <p14:tracePt t="16110" x="7112000" y="6446838"/>
          <p14:tracePt t="16116" x="7131050" y="6446838"/>
          <p14:tracePt t="16124" x="7140575" y="6446838"/>
          <p14:tracePt t="16133" x="7148513" y="6446838"/>
          <p14:tracePt t="16143" x="7158038" y="6446838"/>
          <p14:tracePt t="16148" x="7167563" y="6446838"/>
          <p14:tracePt t="16174" x="7177088" y="6446838"/>
          <p14:tracePt t="16256" x="7185025" y="6446838"/>
          <p14:tracePt t="16263" x="7194550" y="6456363"/>
          <p14:tracePt t="16414" x="7194550" y="6446838"/>
          <p14:tracePt t="16421" x="7194550" y="6438900"/>
          <p14:tracePt t="16428" x="7194550" y="6429375"/>
          <p14:tracePt t="16438" x="7194550" y="6419850"/>
          <p14:tracePt t="16543" x="7204075" y="6419850"/>
          <p14:tracePt t="16556" x="7213600" y="6419850"/>
          <p14:tracePt t="16568" x="7221538" y="6429375"/>
          <p14:tracePt t="16967" x="7221538" y="6438900"/>
          <p14:tracePt t="17182" x="7221538" y="6419850"/>
          <p14:tracePt t="17193" x="7221538" y="6411913"/>
          <p14:tracePt t="17209" x="7221538" y="6392863"/>
          <p14:tracePt t="17768" x="7221538" y="6383338"/>
          <p14:tracePt t="17778" x="7221538" y="6365875"/>
          <p14:tracePt t="17790" x="7221538" y="6356350"/>
          <p14:tracePt t="17795" x="7213600" y="6329363"/>
          <p14:tracePt t="17802" x="7213600" y="6310313"/>
          <p14:tracePt t="17810" x="7194550" y="6292850"/>
          <p14:tracePt t="17819" x="7185025" y="6265863"/>
          <p14:tracePt t="17830" x="7185025" y="6219825"/>
          <p14:tracePt t="17835" x="7185025" y="6183313"/>
          <p14:tracePt t="17844" x="7185025" y="6156325"/>
          <p14:tracePt t="17849" x="7185025" y="6100763"/>
          <p14:tracePt t="17857" x="7185025" y="6073775"/>
          <p14:tracePt t="17866" x="7185025" y="6027738"/>
          <p14:tracePt t="17874" x="7185025" y="6010275"/>
          <p14:tracePt t="17882" x="7185025" y="6000750"/>
          <p14:tracePt t="17889" x="7185025" y="5973763"/>
          <p14:tracePt t="17895" x="7185025" y="5964238"/>
          <p14:tracePt t="17904" x="7185025" y="5946775"/>
          <p14:tracePt t="18051" x="7185025" y="5964238"/>
          <p14:tracePt t="18061" x="7185025" y="5973763"/>
          <p14:tracePt t="18067" x="7185025" y="6000750"/>
          <p14:tracePt t="18077" x="7194550" y="6000750"/>
          <p14:tracePt t="18084" x="7194550" y="6010275"/>
          <p14:tracePt t="18092" x="7213600" y="6027738"/>
          <p14:tracePt t="18100" x="7258050" y="6037263"/>
          <p14:tracePt t="18107" x="7277100" y="6037263"/>
          <p14:tracePt t="18118" x="7294563" y="6037263"/>
          <p14:tracePt t="18124" x="7313613" y="6037263"/>
          <p14:tracePt t="18135" x="7331075" y="6037263"/>
          <p14:tracePt t="18151" x="7350125" y="6037263"/>
          <p14:tracePt t="18158" x="7396163" y="6054725"/>
          <p14:tracePt t="18166" x="7423150" y="6054725"/>
          <p14:tracePt t="18174" x="7469188" y="6064250"/>
          <p14:tracePt t="18186" x="7523163" y="6073775"/>
          <p14:tracePt t="18192" x="7613650" y="6083300"/>
          <p14:tracePt t="18201" x="7715250" y="6110288"/>
          <p14:tracePt t="18209" x="7842250" y="6156325"/>
          <p14:tracePt t="18216" x="7978775" y="6173788"/>
          <p14:tracePt t="18223" x="8124825" y="6173788"/>
          <p14:tracePt t="18235" x="8216900" y="6173788"/>
          <p14:tracePt t="18243" x="8343900" y="6173788"/>
          <p14:tracePt t="18251" x="8416925" y="6173788"/>
          <p14:tracePt t="18257" x="8489950" y="6173788"/>
          <p14:tracePt t="18266" x="8562975" y="6173788"/>
          <p14:tracePt t="18274" x="8589963" y="6173788"/>
          <p14:tracePt t="18284" x="8609013" y="6173788"/>
          <p14:tracePt t="18291" x="8626475" y="6183313"/>
          <p14:tracePt t="18312" x="8636000" y="6192838"/>
          <p14:tracePt t="18383" x="8645525" y="6210300"/>
          <p14:tracePt t="18400" x="8645525" y="6229350"/>
          <p14:tracePt t="18409" x="8653463" y="6237288"/>
          <p14:tracePt t="18414" x="8662988" y="6246813"/>
          <p14:tracePt t="18427" x="8672513" y="6256338"/>
          <p14:tracePt t="18435" x="8672513" y="6265863"/>
          <p14:tracePt t="18444" x="8672513" y="6273800"/>
          <p14:tracePt t="18484" x="8680450" y="6283325"/>
          <p14:tracePt t="18554" x="8680450" y="6302375"/>
          <p14:tracePt t="18566" x="8680450" y="6310313"/>
          <p14:tracePt t="18574" x="8680450" y="6319838"/>
          <p14:tracePt t="18586" x="8680450" y="6329363"/>
          <p14:tracePt t="18597" x="8680450" y="6346825"/>
          <p14:tracePt t="18617" x="8680450" y="6356350"/>
          <p14:tracePt t="18633" x="8680450" y="6383338"/>
          <p14:tracePt t="18661" x="8680450" y="6392863"/>
          <p14:tracePt t="18672" x="8672513" y="6402388"/>
          <p14:tracePt t="18697" x="8672513" y="6411913"/>
          <p14:tracePt t="18711" x="8662988" y="6419850"/>
          <p14:tracePt t="18768" x="8653463" y="6419850"/>
          <p14:tracePt t="18964" x="8653463" y="6375400"/>
          <p14:tracePt t="18972" x="8653463" y="6338888"/>
          <p14:tracePt t="18978" x="8653463" y="6256338"/>
          <p14:tracePt t="18984" x="8653463" y="6200775"/>
          <p14:tracePt t="18992" x="8653463" y="6110288"/>
          <p14:tracePt t="19000" x="8653463" y="6037263"/>
          <p14:tracePt t="19009" x="8653463" y="5991225"/>
          <p14:tracePt t="19018" x="8653463" y="5927725"/>
          <p14:tracePt t="19026" x="8653463" y="5891213"/>
          <p14:tracePt t="19032" x="8653463" y="5864225"/>
          <p14:tracePt t="19040" x="8653463" y="5845175"/>
          <p14:tracePt t="19051" x="8653463" y="5837238"/>
          <p14:tracePt t="19645" x="8653463" y="5854700"/>
          <p14:tracePt t="19651" x="8653463" y="5900738"/>
          <p14:tracePt t="19658" x="8653463" y="5918200"/>
          <p14:tracePt t="19667" x="8653463" y="5946775"/>
          <p14:tracePt t="19674" x="8653463" y="5954713"/>
          <p14:tracePt t="19682" x="8653463" y="5964238"/>
          <p14:tracePt t="19696" x="8653463" y="5973763"/>
          <p14:tracePt t="19896" x="8653463" y="5983288"/>
          <p14:tracePt t="19904" x="8636000" y="6000750"/>
          <p14:tracePt t="19913" x="8609013" y="6018213"/>
          <p14:tracePt t="19924" x="8553450" y="6046788"/>
          <p14:tracePt t="19931" x="8453438" y="6054725"/>
          <p14:tracePt t="19941" x="8361363" y="6073775"/>
          <p14:tracePt t="19948" x="8288338" y="6083300"/>
          <p14:tracePt t="19958" x="8188325" y="6083300"/>
          <p14:tracePt t="19962" x="8061325" y="6083300"/>
          <p14:tracePt t="19970" x="7988300" y="6083300"/>
          <p14:tracePt t="19981" x="7896225" y="6083300"/>
          <p14:tracePt t="19990" x="7805738" y="6083300"/>
          <p14:tracePt t="19998" x="7742238" y="6064250"/>
          <p14:tracePt t="20007" x="7659688" y="6010275"/>
          <p14:tracePt t="20013" x="7596188" y="5973763"/>
          <p14:tracePt t="20021" x="7550150" y="5910263"/>
          <p14:tracePt t="20029" x="7477125" y="5845175"/>
          <p14:tracePt t="20037" x="7432675" y="5791200"/>
          <p14:tracePt t="20045" x="7377113" y="5745163"/>
          <p14:tracePt t="20057" x="7367588" y="5727700"/>
          <p14:tracePt t="20064" x="7350125" y="5681663"/>
          <p14:tracePt t="20073" x="7350125" y="5654675"/>
          <p14:tracePt t="20079" x="7331075" y="5635625"/>
          <p14:tracePt t="20086" x="7323138" y="5599113"/>
          <p14:tracePt t="20096" x="7313613" y="5581650"/>
          <p14:tracePt t="20107" x="7294563" y="5562600"/>
          <p14:tracePt t="20113" x="7286625" y="5554663"/>
          <p14:tracePt t="20123" x="7277100" y="5518150"/>
          <p14:tracePt t="20128" x="7267575" y="5508625"/>
          <p14:tracePt t="20135" x="7231063" y="5481638"/>
          <p14:tracePt t="20146" x="7194550" y="5453063"/>
          <p14:tracePt t="20159" x="7167563" y="5416550"/>
          <p14:tracePt t="20163" x="7094538" y="5362575"/>
          <p14:tracePt t="20173" x="6985000" y="5307013"/>
          <p14:tracePt t="20177" x="6921500" y="5270500"/>
          <p14:tracePt t="20186" x="6784975" y="5180013"/>
          <p14:tracePt t="20193" x="6648450" y="5089525"/>
          <p14:tracePt t="20204" x="6492875" y="4979988"/>
          <p14:tracePt t="20211" x="6337300" y="4887913"/>
          <p14:tracePt t="20224" x="6237288" y="4833938"/>
          <p14:tracePt t="20229" x="6091238" y="4741863"/>
          <p14:tracePt t="20238" x="5864225" y="4614863"/>
          <p14:tracePt t="20246" x="5635625" y="4468813"/>
          <p14:tracePt t="20255" x="5389563" y="4332288"/>
          <p14:tracePt t="20263" x="5097463" y="4195763"/>
          <p14:tracePt t="20273" x="4868863" y="4021138"/>
          <p14:tracePt t="20278" x="4659313" y="3911600"/>
          <p14:tracePt t="20285" x="4476750" y="3794125"/>
          <p14:tracePt t="20296" x="4295775" y="3702050"/>
          <p14:tracePt t="20307" x="4121150" y="3602038"/>
          <p14:tracePt t="20314" x="3911600" y="3502025"/>
          <p14:tracePt t="20324" x="3757613" y="3411538"/>
          <p14:tracePt t="20330" x="3602038" y="3309938"/>
          <p14:tracePt t="20336" x="3475038" y="3236913"/>
          <p14:tracePt t="20346" x="3373438" y="3182938"/>
          <p14:tracePt t="20356" x="3309938" y="3173413"/>
          <p14:tracePt t="20364" x="3200400" y="3146425"/>
          <p14:tracePt t="20372" x="3100388" y="3119438"/>
          <p14:tracePt t="20380" x="3009900" y="3100388"/>
          <p14:tracePt t="20386" x="2863850" y="3090863"/>
          <p14:tracePt t="20396" x="2762250" y="3073400"/>
          <p14:tracePt t="20406" x="2708275" y="3073400"/>
          <p14:tracePt t="20413" x="2662238" y="3054350"/>
          <p14:tracePt t="20424" x="2654300" y="3054350"/>
          <p14:tracePt t="20429" x="2644775" y="3054350"/>
          <p14:tracePt t="20437" x="2635250" y="3054350"/>
          <p14:tracePt t="20448" x="2617788" y="3046413"/>
          <p14:tracePt t="20456" x="2608263" y="3046413"/>
          <p14:tracePt t="20465" x="2598738" y="3036888"/>
          <p14:tracePt t="20471" x="2589213" y="3036888"/>
          <p14:tracePt t="20480" x="2581275" y="3036888"/>
          <p14:tracePt t="20492" x="2571750" y="3036888"/>
          <p14:tracePt t="20508" x="2562225" y="3036888"/>
          <p14:tracePt t="20523" x="2552700" y="3017838"/>
          <p14:tracePt t="20530" x="2544763" y="3017838"/>
          <p14:tracePt t="20900" x="2535238" y="3017838"/>
          <p14:tracePt t="20995" x="2535238" y="3009900"/>
          <p14:tracePt t="21002" x="2535238" y="2990850"/>
          <p14:tracePt t="21007" x="2535238" y="2982913"/>
          <p14:tracePt t="21014" x="2525713" y="2973388"/>
          <p14:tracePt t="21022" x="2508250" y="2927350"/>
          <p14:tracePt t="21031" x="2498725" y="2917825"/>
          <p14:tracePt t="21040" x="2489200" y="2900363"/>
          <p14:tracePt t="21056" x="2489200" y="2890838"/>
          <p14:tracePt t="21063" x="2479675" y="2881313"/>
          <p14:tracePt t="21075" x="2479675" y="2873375"/>
          <p14:tracePt t="21082" x="2479675" y="2863850"/>
          <p14:tracePt t="21099" x="2479675" y="2854325"/>
          <p14:tracePt t="21111" x="2479675" y="2844800"/>
          <p14:tracePt t="21119" x="2489200" y="2827338"/>
          <p14:tracePt t="21126" x="2516188" y="2817813"/>
          <p14:tracePt t="21135" x="2552700" y="2800350"/>
          <p14:tracePt t="21143" x="2598738" y="2771775"/>
          <p14:tracePt t="21151" x="2625725" y="2763838"/>
          <p14:tracePt t="21158" x="2698750" y="2727325"/>
          <p14:tracePt t="21176" x="2827338" y="2727325"/>
          <p14:tracePt t="21180" x="2900363" y="2727325"/>
          <p14:tracePt t="21188" x="3027363" y="2727325"/>
          <p14:tracePt t="21196" x="3109913" y="2771775"/>
          <p14:tracePt t="21207" x="3255963" y="2844800"/>
          <p14:tracePt t="21212" x="3382963" y="2954338"/>
          <p14:tracePt t="21223" x="3519488" y="3063875"/>
          <p14:tracePt t="21227" x="3619500" y="3182938"/>
          <p14:tracePt t="21238" x="3811588" y="3375025"/>
          <p14:tracePt t="21245" x="3921125" y="3529013"/>
          <p14:tracePt t="21254" x="4011613" y="3684588"/>
          <p14:tracePt t="21262" x="4130675" y="3821113"/>
          <p14:tracePt t="21269" x="4259263" y="3957638"/>
          <p14:tracePt t="21278" x="4376738" y="4094163"/>
          <p14:tracePt t="21281" x="4505325" y="4249738"/>
          <p14:tracePt t="21291" x="4614863" y="4405313"/>
          <p14:tracePt t="21298" x="4722813" y="4559300"/>
          <p14:tracePt t="21305" x="4824413" y="4678363"/>
          <p14:tracePt t="21313" x="4897438" y="4797425"/>
          <p14:tracePt t="21324" x="4970463" y="4914900"/>
          <p14:tracePt t="21331" x="5024438" y="5016500"/>
          <p14:tracePt t="21340" x="5114925" y="5116513"/>
          <p14:tracePt t="21345" x="5143500" y="5180013"/>
          <p14:tracePt t="21353" x="5180013" y="5253038"/>
          <p14:tracePt t="21362" x="5207000" y="5353050"/>
          <p14:tracePt t="21372" x="5253038" y="5435600"/>
          <p14:tracePt t="21379" x="5307013" y="5518150"/>
          <p14:tracePt t="21388" x="5343525" y="5562600"/>
          <p14:tracePt t="21393" x="5362575" y="5626100"/>
          <p14:tracePt t="21400" x="5416550" y="5708650"/>
          <p14:tracePt t="21408" x="5435600" y="5727700"/>
          <p14:tracePt t="21416" x="5462588" y="5745163"/>
          <p14:tracePt t="21424" x="5480050" y="5772150"/>
          <p14:tracePt t="21431" x="5499100" y="5808663"/>
          <p14:tracePt t="21443" x="5507038" y="5818188"/>
          <p14:tracePt t="21449" x="5516563" y="5837238"/>
          <p14:tracePt t="21466" x="5516563" y="5845175"/>
          <p14:tracePt t="21472" x="5516563" y="5854700"/>
          <p14:tracePt t="21479" x="5526088" y="5873750"/>
          <p14:tracePt t="21563" x="5507038" y="5873750"/>
          <p14:tracePt t="21580" x="5499100" y="5873750"/>
          <p14:tracePt t="21591" x="5489575" y="5873750"/>
          <p14:tracePt t="21796" x="5480050" y="5881688"/>
          <p14:tracePt t="21804" x="5480050" y="5900738"/>
          <p14:tracePt t="21812" x="5480050" y="5927725"/>
          <p14:tracePt t="21819" x="5480050" y="6000750"/>
          <p14:tracePt t="21828" x="5480050" y="6010275"/>
          <p14:tracePt t="21834" x="5480050" y="6054725"/>
          <p14:tracePt t="21842" x="5480050" y="6073775"/>
          <p14:tracePt t="21850" x="5480050" y="6091238"/>
          <p14:tracePt t="21857" x="5499100" y="6100763"/>
          <p14:tracePt t="21868" x="5499100" y="6119813"/>
          <p14:tracePt t="21876" x="5507038" y="6137275"/>
          <p14:tracePt t="22044" x="5516563" y="6137275"/>
          <p14:tracePt t="22054" x="5516563" y="6100763"/>
          <p14:tracePt t="22061" x="5516563" y="6018213"/>
          <p14:tracePt t="22068" x="5472113" y="5900738"/>
          <p14:tracePt t="22078" x="5426075" y="5800725"/>
          <p14:tracePt t="22084" x="5389563" y="5718175"/>
          <p14:tracePt t="22093" x="5316538" y="5618163"/>
          <p14:tracePt t="22101" x="5207000" y="5518150"/>
          <p14:tracePt t="22109" x="5133975" y="5399088"/>
          <p14:tracePt t="22118" x="4997450" y="5262563"/>
          <p14:tracePt t="22125" x="4905375" y="5106988"/>
          <p14:tracePt t="22133" x="4814888" y="4960938"/>
          <p14:tracePt t="22143" x="4659313" y="4768850"/>
          <p14:tracePt t="22156" x="4605338" y="4605338"/>
          <p14:tracePt t="22161" x="4559300" y="4422775"/>
          <p14:tracePt t="22171" x="4495800" y="4232275"/>
          <p14:tracePt t="22178" x="4432300" y="4057650"/>
          <p14:tracePt t="22184" x="4403725" y="3930650"/>
          <p14:tracePt t="22191" x="4386263" y="3857625"/>
          <p14:tracePt t="22202" x="4376738" y="3757613"/>
          <p14:tracePt t="22209" x="4367213" y="3721100"/>
          <p14:tracePt t="22217" x="4340225" y="3675063"/>
          <p14:tracePt t="22226" x="4330700" y="3638550"/>
          <p14:tracePt t="22233" x="4330700" y="3629025"/>
          <p14:tracePt t="22241" x="4322763" y="3621088"/>
          <p14:tracePt t="22249" x="4295775" y="3575050"/>
          <p14:tracePt t="22262" x="4259263" y="3548063"/>
          <p14:tracePt t="22270" x="4240213" y="3511550"/>
          <p14:tracePt t="22281" x="4203700" y="3446463"/>
          <p14:tracePt t="22283" x="4167188" y="3411538"/>
          <p14:tracePt t="22291" x="4113213" y="3346450"/>
          <p14:tracePt t="22301" x="4094163" y="3319463"/>
          <p14:tracePt t="22311" x="4067175" y="3292475"/>
          <p14:tracePt t="22316" x="4057650" y="3273425"/>
          <p14:tracePt t="22324" x="4048125" y="3265488"/>
          <p14:tracePt t="22437" x="4040188" y="3265488"/>
          <p14:tracePt t="22447" x="4030663" y="3255963"/>
          <p14:tracePt t="22459" x="4021138" y="3236913"/>
          <p14:tracePt t="22474" x="4021138" y="3228975"/>
          <p14:tracePt t="22478" x="4011613" y="3219450"/>
          <p14:tracePt t="22487" x="3994150" y="3182938"/>
          <p14:tracePt t="22495" x="3975100" y="3163888"/>
          <p14:tracePt t="22504" x="3967163" y="3146425"/>
          <p14:tracePt t="22512" x="3948113" y="3109913"/>
          <p14:tracePt t="22518" x="3938588" y="3109913"/>
          <p14:tracePt t="22526" x="3911600" y="3090863"/>
          <p14:tracePt t="22535" x="3894138" y="3063875"/>
          <p14:tracePt t="22543" x="3867150" y="3046413"/>
          <p14:tracePt t="22550" x="3857625" y="3017838"/>
          <p14:tracePt t="22556" x="3830638" y="3000375"/>
          <p14:tracePt t="22574" x="3821113" y="2990850"/>
          <p14:tracePt t="22582" x="3811588" y="2982913"/>
          <p14:tracePt t="22597" x="3802063" y="2982913"/>
          <p14:tracePt t="22728" x="3794125" y="2982913"/>
          <p14:tracePt t="22736" x="3784600" y="2982913"/>
          <p14:tracePt t="22744" x="3757613" y="2982913"/>
          <p14:tracePt t="22759" x="3729038" y="2982913"/>
          <p14:tracePt t="22769" x="3711575" y="2982913"/>
          <p14:tracePt t="22777" x="3675063" y="2982913"/>
          <p14:tracePt t="22783" x="3656013" y="2982913"/>
          <p14:tracePt t="22792" x="3592513" y="2982913"/>
          <p14:tracePt t="23110" x="3619500" y="2963863"/>
          <p14:tracePt t="23118" x="3638550" y="2927350"/>
          <p14:tracePt t="23127" x="3656013" y="2909888"/>
          <p14:tracePt t="23134" x="3684588" y="2881313"/>
          <p14:tracePt t="23470" x="3684588" y="2873375"/>
          <p14:tracePt t="23499" x="3665538" y="2873375"/>
          <p14:tracePt t="23506" x="3656013" y="2873375"/>
          <p14:tracePt t="23514" x="3638550" y="2873375"/>
          <p14:tracePt t="23521" x="3629025" y="2873375"/>
          <p14:tracePt t="23528" x="3602038" y="2873375"/>
          <p14:tracePt t="23543" x="3582988" y="2873375"/>
          <p14:tracePt t="23631" x="3575050" y="2873375"/>
          <p14:tracePt t="23638" x="3565525" y="2873375"/>
          <p14:tracePt t="23646" x="3556000" y="2873375"/>
          <p14:tracePt t="23658" x="3546475" y="2873375"/>
          <p14:tracePt t="23672" x="3538538" y="2873375"/>
          <p14:tracePt t="23684" x="3529013" y="2873375"/>
          <p14:tracePt t="23924" x="3519488" y="2854325"/>
          <p14:tracePt t="23997" x="3511550" y="2854325"/>
          <p14:tracePt t="24008" x="3502025" y="2844800"/>
          <p14:tracePt t="24074" x="3482975" y="2844800"/>
          <p14:tracePt t="24094" x="3465513" y="2844800"/>
          <p14:tracePt t="24114" x="3455988" y="2844800"/>
          <p14:tracePt t="24137" x="3438525" y="2844800"/>
          <p14:tracePt t="24158" x="3429000" y="2844800"/>
          <p14:tracePt t="24189" x="3419475" y="2844800"/>
          <p14:tracePt t="24202" x="3409950" y="2844800"/>
          <p14:tracePt t="24312" x="3402013" y="2844800"/>
          <p14:tracePt t="24320" x="3392488" y="2844800"/>
          <p14:tracePt t="24336" x="3382963" y="2844800"/>
          <p14:tracePt t="24357" x="3373438" y="2844800"/>
          <p14:tracePt t="24372" x="3365500" y="2844800"/>
          <p14:tracePt t="24383" x="3355975" y="2844800"/>
          <p14:tracePt t="24403" x="3336925" y="2844800"/>
          <p14:tracePt t="24409" x="3328988" y="2844800"/>
          <p14:tracePt t="24418" x="3319463" y="2844800"/>
          <p14:tracePt t="24425" x="3309938" y="2844800"/>
          <p14:tracePt t="24434" x="3300413" y="2844800"/>
          <p14:tracePt t="24453" x="3292475" y="2844800"/>
          <p14:tracePt t="24601" x="3336925" y="2844800"/>
          <p14:tracePt t="24610" x="3419475" y="2844800"/>
          <p14:tracePt t="24618" x="3492500" y="2844800"/>
          <p14:tracePt t="24625" x="3619500" y="2844800"/>
          <p14:tracePt t="24634" x="3711575" y="2844800"/>
          <p14:tracePt t="24643" x="3784600" y="2844800"/>
          <p14:tracePt t="24650" x="3830638" y="2844800"/>
          <p14:tracePt t="24658" x="3848100" y="2844800"/>
          <p14:tracePt t="24667" x="3867150" y="2844800"/>
          <p14:tracePt t="24675" x="3875088" y="2844800"/>
          <p14:tracePt t="24920" x="3903663" y="2836863"/>
          <p14:tracePt t="24928" x="3911600" y="2827338"/>
          <p14:tracePt t="24935" x="3938588" y="2817813"/>
          <p14:tracePt t="24942" x="3957638" y="2817813"/>
          <p14:tracePt t="24955" x="3975100" y="2817813"/>
          <p14:tracePt t="24960" x="3994150" y="2808288"/>
          <p14:tracePt t="24971" x="4011613" y="2808288"/>
          <p14:tracePt t="24975" x="4040188" y="2800350"/>
          <p14:tracePt t="24983" x="4076700" y="2800350"/>
          <p14:tracePt t="24991" x="4113213" y="2790825"/>
          <p14:tracePt t="25000" x="4140200" y="2790825"/>
          <p14:tracePt t="25007" x="4176713" y="2790825"/>
          <p14:tracePt t="25015" x="4194175" y="2771775"/>
          <p14:tracePt t="25025" x="4213225" y="2771775"/>
          <p14:tracePt t="25034" x="4222750" y="2771775"/>
          <p14:tracePt t="25043" x="4286250" y="2763838"/>
          <p14:tracePt t="25050" x="4303713" y="2763838"/>
          <p14:tracePt t="25058" x="4330700" y="2763838"/>
          <p14:tracePt t="25066" x="4367213" y="2754313"/>
          <p14:tracePt t="25074" x="4413250" y="2754313"/>
          <p14:tracePt t="25082" x="4449763" y="2754313"/>
          <p14:tracePt t="25092" x="4505325" y="2754313"/>
          <p14:tracePt t="25102" x="4568825" y="2754313"/>
          <p14:tracePt t="25110" x="4659313" y="2735263"/>
          <p14:tracePt t="25118" x="4714875" y="2735263"/>
          <p14:tracePt t="25125" x="4759325" y="2727325"/>
          <p14:tracePt t="25133" x="4795838" y="2727325"/>
          <p14:tracePt t="25143" x="4868863" y="2727325"/>
          <p14:tracePt t="25152" x="4924425" y="2727325"/>
          <p14:tracePt t="25157" x="4960938" y="2727325"/>
          <p14:tracePt t="25169" x="5033963" y="2727325"/>
          <p14:tracePt t="25173" x="5060950" y="2727325"/>
          <p14:tracePt t="25183" x="5106988" y="2727325"/>
          <p14:tracePt t="25194" x="5133975" y="2727325"/>
          <p14:tracePt t="25201" x="5160963" y="2727325"/>
          <p14:tracePt t="25208" x="5180013" y="2727325"/>
          <p14:tracePt t="25216" x="5187950" y="2727325"/>
          <p14:tracePt t="25224" x="5197475" y="2727325"/>
          <p14:tracePt t="25232" x="5207000" y="2727325"/>
          <p14:tracePt t="25278" x="5216525" y="2727325"/>
          <p14:tracePt t="25289" x="5224463" y="2727325"/>
          <p14:tracePt t="25297" x="5243513" y="2727325"/>
          <p14:tracePt t="25305" x="5253038" y="2727325"/>
          <p14:tracePt t="25313" x="5270500" y="2727325"/>
          <p14:tracePt t="25330" x="5289550" y="2727325"/>
          <p14:tracePt t="25338" x="5326063" y="2727325"/>
          <p14:tracePt t="26148" x="5334000" y="2727325"/>
          <p14:tracePt t="26160" x="5353050" y="2727325"/>
          <p14:tracePt t="26171" x="5370513" y="2717800"/>
          <p14:tracePt t="26180" x="5380038" y="2717800"/>
          <p14:tracePt t="26187" x="5407025" y="2717800"/>
          <p14:tracePt t="26191" x="5435600" y="2708275"/>
          <p14:tracePt t="26199" x="5480050" y="2708275"/>
          <p14:tracePt t="26208" x="5507038" y="2708275"/>
          <p14:tracePt t="26216" x="5526088" y="2708275"/>
          <p14:tracePt t="26223" x="5553075" y="2708275"/>
          <p14:tracePt t="26231" x="5589588" y="2698750"/>
          <p14:tracePt t="26242" x="5616575" y="2698750"/>
          <p14:tracePt t="26249" x="5645150" y="2681288"/>
          <p14:tracePt t="26258" x="5672138" y="2681288"/>
          <p14:tracePt t="26266" x="5689600" y="2681288"/>
          <p14:tracePt t="26276" x="5708650" y="2681288"/>
          <p14:tracePt t="26284" x="5718175" y="2681288"/>
          <p14:tracePt t="26292" x="5726113" y="2671763"/>
          <p14:tracePt t="26305" x="5735638" y="2671763"/>
          <p14:tracePt t="26314" x="5745163" y="2671763"/>
          <p14:tracePt t="26328" x="5762625" y="2671763"/>
          <p14:tracePt t="26334" x="5772150" y="2662238"/>
          <p14:tracePt t="26343" x="5808663" y="2654300"/>
          <p14:tracePt t="26350" x="5827713" y="2654300"/>
          <p14:tracePt t="26358" x="5854700" y="2654300"/>
          <p14:tracePt t="26367" x="5918200" y="2625725"/>
          <p14:tracePt t="26375" x="5945188" y="2617788"/>
          <p14:tracePt t="26381" x="6000750" y="2617788"/>
          <p14:tracePt t="26387" x="6073775" y="2608263"/>
          <p14:tracePt t="26396" x="6154738" y="2581275"/>
          <p14:tracePt t="26403" x="6227763" y="2571750"/>
          <p14:tracePt t="26412" x="6319838" y="2571750"/>
          <p14:tracePt t="26419" x="6437313" y="2554288"/>
          <p14:tracePt t="26428" x="6529388" y="2544763"/>
          <p14:tracePt t="26436" x="6656388" y="2525713"/>
          <p14:tracePt t="26445" x="6765925" y="2525713"/>
          <p14:tracePt t="26454" x="6875463" y="2525713"/>
          <p14:tracePt t="26462" x="6967538" y="2525713"/>
          <p14:tracePt t="26472" x="7031038" y="2517775"/>
          <p14:tracePt t="26477" x="7121525" y="2517775"/>
          <p14:tracePt t="26485" x="7194550" y="2517775"/>
          <p14:tracePt t="26493" x="7267575" y="2517775"/>
          <p14:tracePt t="26498" x="7340600" y="2517775"/>
          <p14:tracePt t="26506" x="7413625" y="2517775"/>
          <p14:tracePt t="26514" x="7459663" y="2508250"/>
          <p14:tracePt t="26522" x="7504113" y="2508250"/>
          <p14:tracePt t="26531" x="7540625" y="2508250"/>
          <p14:tracePt t="26539" x="7586663" y="2508250"/>
          <p14:tracePt t="26547" x="7596188" y="2508250"/>
          <p14:tracePt t="26554" x="7632700" y="2508250"/>
          <p14:tracePt t="26562" x="7669213" y="2508250"/>
          <p14:tracePt t="26570" x="7715250" y="2508250"/>
          <p14:tracePt t="26578" x="7742238" y="2508250"/>
          <p14:tracePt t="26586" x="7778750" y="2508250"/>
          <p14:tracePt t="26595" x="7815263" y="2508250"/>
          <p14:tracePt t="26601" x="7851775" y="2508250"/>
          <p14:tracePt t="26609" x="7861300" y="2508250"/>
          <p14:tracePt t="26618" x="7869238" y="2508250"/>
          <p14:tracePt t="26626" x="7896225" y="2508250"/>
          <p14:tracePt t="26641" x="7932738" y="2508250"/>
          <p14:tracePt t="26649" x="7969250" y="2508250"/>
          <p14:tracePt t="26658" x="7997825" y="2508250"/>
          <p14:tracePt t="26665" x="8015288" y="2508250"/>
          <p14:tracePt t="26672" x="8034338" y="2508250"/>
          <p14:tracePt t="26680" x="8051800" y="2508250"/>
          <p14:tracePt t="26687" x="8070850" y="2508250"/>
          <p14:tracePt t="26695" x="8078788" y="2508250"/>
          <p14:tracePt t="26703" x="8088313" y="2508250"/>
          <p14:tracePt t="26710" x="8097838" y="2508250"/>
          <p14:tracePt t="26719" x="8107363" y="2508250"/>
          <p14:tracePt t="26728" x="8124825" y="2508250"/>
          <p14:tracePt t="26740" x="8143875" y="2517775"/>
          <p14:tracePt t="26748" x="8151813" y="2517775"/>
          <p14:tracePt t="26756" x="8170863" y="2517775"/>
          <p14:tracePt t="26765" x="8180388" y="2517775"/>
          <p14:tracePt t="26785" x="8188325" y="2525713"/>
          <p14:tracePt t="26839" x="8197850" y="2525713"/>
          <p14:tracePt t="26847" x="8216900" y="2525713"/>
          <p14:tracePt t="26854" x="8243888" y="2554288"/>
          <p14:tracePt t="26863" x="8261350" y="2562225"/>
          <p14:tracePt t="26872" x="8297863" y="2571750"/>
          <p14:tracePt t="26878" x="8316913" y="2571750"/>
          <p14:tracePt t="26886" x="8316913" y="2581275"/>
          <p14:tracePt t="26907" x="8297863" y="2581275"/>
          <p14:tracePt t="27159" x="8288338" y="2589213"/>
          <p14:tracePt t="27171" x="8280400" y="2589213"/>
          <p14:tracePt t="27179" x="8253413" y="2589213"/>
          <p14:tracePt t="27187" x="8216900" y="2589213"/>
          <p14:tracePt t="27193" x="8170863" y="2589213"/>
          <p14:tracePt t="27202" x="8115300" y="2589213"/>
          <p14:tracePt t="27210" x="8088313" y="2589213"/>
          <p14:tracePt t="27216" x="8042275" y="2589213"/>
          <p14:tracePt t="27224" x="8015288" y="2589213"/>
          <p14:tracePt t="27232" x="7988300" y="2589213"/>
          <p14:tracePt t="27240" x="7969250" y="2589213"/>
          <p14:tracePt t="27248" x="7951788" y="2589213"/>
          <p14:tracePt t="27257" x="7932738" y="2581275"/>
          <p14:tracePt t="27266" x="7924800" y="2571750"/>
          <p14:tracePt t="27274" x="7915275" y="2554288"/>
          <p14:tracePt t="27282" x="7915275" y="2535238"/>
          <p14:tracePt t="27288" x="7915275" y="2525713"/>
          <p14:tracePt t="27296" x="7915275" y="2508250"/>
          <p14:tracePt t="27324" x="7915275" y="2498725"/>
          <p14:tracePt t="27331" x="7915275" y="2471738"/>
          <p14:tracePt t="27339" x="7924800" y="2471738"/>
          <p14:tracePt t="27348" x="7961313" y="2471738"/>
          <p14:tracePt t="27355" x="7978775" y="2471738"/>
          <p14:tracePt t="27364" x="8005763" y="2471738"/>
          <p14:tracePt t="27374" x="8034338" y="2471738"/>
          <p14:tracePt t="27383" x="8078788" y="2471738"/>
          <p14:tracePt t="27390" x="8134350" y="2471738"/>
          <p14:tracePt t="27400" x="8161338" y="2481263"/>
          <p14:tracePt t="27409" x="8207375" y="2489200"/>
          <p14:tracePt t="27415" x="8243888" y="2498725"/>
          <p14:tracePt t="27426" x="8261350" y="2508250"/>
          <p14:tracePt t="27433" x="8270875" y="2508250"/>
          <p14:tracePt t="27440" x="8280400" y="2517775"/>
          <p14:tracePt t="27610" x="8261350" y="2517775"/>
          <p14:tracePt t="27618" x="8261350" y="2525713"/>
          <p14:tracePt t="27629" x="8243888" y="2535238"/>
          <p14:tracePt t="27634" x="8234363" y="2535238"/>
          <p14:tracePt t="27644" x="8224838" y="2554288"/>
          <p14:tracePt t="27760" x="8234363" y="2554288"/>
          <p14:tracePt t="27910" x="8253413" y="2581275"/>
          <p14:tracePt t="27918" x="8253413" y="2662238"/>
          <p14:tracePt t="27926" x="8253413" y="2717800"/>
          <p14:tracePt t="27935" x="8243888" y="2844800"/>
          <p14:tracePt t="27940" x="8180388" y="3000375"/>
          <p14:tracePt t="27949" x="8124825" y="3119438"/>
          <p14:tracePt t="27957" x="8034338" y="3292475"/>
          <p14:tracePt t="27964" x="7861300" y="3611563"/>
          <p14:tracePt t="27972" x="7650163" y="4013200"/>
          <p14:tracePt t="27980" x="7432675" y="4441825"/>
          <p14:tracePt t="27988" x="7250113" y="4833938"/>
          <p14:tracePt t="27996" x="7004050" y="5299075"/>
          <p14:tracePt t="28002" x="6756400" y="5735638"/>
          <p14:tracePt t="28010" x="6400800" y="6229350"/>
          <p14:tracePt t="28019" x="6137275" y="6629400"/>
          <p14:tracePt t="28285" x="8151813" y="6811963"/>
          <p14:tracePt t="28293" x="8389938" y="6794500"/>
          <p14:tracePt t="28301" x="8626475" y="6775450"/>
          <p14:tracePt t="28313" x="8809038" y="6748463"/>
          <p14:tracePt t="28322" x="8991600" y="6721475"/>
          <p14:tracePt t="28329" x="9155113" y="6721475"/>
          <p14:tracePt t="28336" x="9255125" y="6702425"/>
          <p14:tracePt t="28345" x="9283700" y="6702425"/>
          <p14:tracePt t="28360" x="9291638" y="6702425"/>
          <p14:tracePt t="28368" x="9291638" y="6711950"/>
          <p14:tracePt t="28378" x="9291638" y="6748463"/>
          <p14:tracePt t="28386" x="9291638" y="6804025"/>
          <p14:tracePt t="28573" x="5891213" y="6738938"/>
          <p14:tracePt t="28577" x="5754688" y="6638925"/>
          <p14:tracePt t="28586" x="5635625" y="6511925"/>
          <p14:tracePt t="28593" x="5526088" y="6375400"/>
          <p14:tracePt t="28604" x="5443538" y="6256338"/>
          <p14:tracePt t="28612" x="5362575" y="6110288"/>
          <p14:tracePt t="28620" x="5289550" y="5954713"/>
          <p14:tracePt t="28629" x="5243513" y="5808663"/>
          <p14:tracePt t="28635" x="5187950" y="5672138"/>
          <p14:tracePt t="28644" x="5143500" y="5554663"/>
          <p14:tracePt t="28651" x="5114925" y="5408613"/>
          <p14:tracePt t="28660" x="5080000" y="5243513"/>
          <p14:tracePt t="28670" x="5051425" y="5116513"/>
          <p14:tracePt t="28682" x="5024438" y="4979988"/>
          <p14:tracePt t="28686" x="5024438" y="4887913"/>
          <p14:tracePt t="28693" x="5024438" y="4797425"/>
          <p14:tracePt t="28702" x="5024438" y="4741863"/>
          <p14:tracePt t="28710" x="5024438" y="4668838"/>
          <p14:tracePt t="28717" x="5024438" y="4595813"/>
          <p14:tracePt t="28728" x="5024438" y="4486275"/>
          <p14:tracePt t="28736" x="5070475" y="4386263"/>
          <p14:tracePt t="28745" x="5114925" y="4268788"/>
          <p14:tracePt t="28756" x="5216525" y="4167188"/>
          <p14:tracePt t="28761" x="5326063" y="4049713"/>
          <p14:tracePt t="28771" x="5443538" y="3911600"/>
          <p14:tracePt t="28778" x="5589588" y="3748088"/>
          <p14:tracePt t="28786" x="5699125" y="3629025"/>
          <p14:tracePt t="28793" x="5818188" y="3519488"/>
          <p14:tracePt t="28801" x="5935663" y="3446463"/>
          <p14:tracePt t="28809" x="6018213" y="3392488"/>
          <p14:tracePt t="28823" x="6110288" y="3355975"/>
          <p14:tracePt t="28830" x="6210300" y="3282950"/>
          <p14:tracePt t="28836" x="6327775" y="3236913"/>
          <p14:tracePt t="28844" x="6429375" y="3182938"/>
          <p14:tracePt t="28854" x="6575425" y="3136900"/>
          <p14:tracePt t="28860" x="6711950" y="3090863"/>
          <p14:tracePt t="28871" x="6875463" y="3027363"/>
          <p14:tracePt t="28878" x="7021513" y="3000375"/>
          <p14:tracePt t="28885" x="7121525" y="2990850"/>
          <p14:tracePt t="28894" x="7286625" y="2954338"/>
          <p14:tracePt t="28901" x="7469188" y="2946400"/>
          <p14:tracePt t="28910" x="7650163" y="2927350"/>
          <p14:tracePt t="28919" x="7878763" y="2909888"/>
          <p14:tracePt t="28928" x="8078788" y="2909888"/>
          <p14:tracePt t="28935" x="8270875" y="2909888"/>
          <p14:tracePt t="28944" x="8499475" y="2909888"/>
          <p14:tracePt t="28952" x="8689975" y="2909888"/>
          <p14:tracePt t="28959" x="8872538" y="2909888"/>
          <p14:tracePt t="28969" x="9055100" y="2909888"/>
          <p14:tracePt t="28978" x="9201150" y="2917825"/>
          <p14:tracePt t="28985" x="9364663" y="2946400"/>
          <p14:tracePt t="28994" x="9483725" y="2990850"/>
          <p14:tracePt t="29001" x="9639300" y="3063875"/>
          <p14:tracePt t="29010" x="9766300" y="3155950"/>
          <p14:tracePt t="29019" x="9921875" y="3265488"/>
          <p14:tracePt t="29029" x="10075863" y="3355975"/>
          <p14:tracePt t="29036" x="10213975" y="3465513"/>
          <p14:tracePt t="29045" x="10350500" y="3565525"/>
          <p14:tracePt t="29054" x="10467975" y="3694113"/>
          <p14:tracePt t="29062" x="10606088" y="3775075"/>
          <p14:tracePt t="29069" x="10706100" y="3867150"/>
          <p14:tracePt t="29077" x="10806113" y="3957638"/>
          <p14:tracePt t="29085" x="10879138" y="4021138"/>
          <p14:tracePt t="29095" x="10933113" y="4103688"/>
          <p14:tracePt t="29104" x="10961688" y="4130675"/>
          <p14:tracePt t="29113" x="11025188" y="4232275"/>
          <p14:tracePt t="29120" x="11079163" y="4313238"/>
          <p14:tracePt t="29127" x="11098213" y="4359275"/>
          <p14:tracePt t="29135" x="11125200" y="4459288"/>
          <p14:tracePt t="29143" x="11152188" y="4541838"/>
          <p14:tracePt t="29151" x="11188700" y="4614863"/>
          <p14:tracePt t="29167" x="11207750" y="4714875"/>
          <p14:tracePt t="29169" x="11234738" y="4787900"/>
          <p14:tracePt t="29177" x="11234738" y="4851400"/>
          <p14:tracePt t="29185" x="11244263" y="4924425"/>
          <p14:tracePt t="29194" x="11261725" y="5016500"/>
          <p14:tracePt t="29201" x="11261725" y="5060950"/>
          <p14:tracePt t="29212" x="11261725" y="5126038"/>
          <p14:tracePt t="29219" x="11261725" y="5170488"/>
          <p14:tracePt t="29229" x="11261725" y="5226050"/>
          <p14:tracePt t="29236" x="11261725" y="5262563"/>
          <p14:tracePt t="29246" x="11261725" y="5270500"/>
          <p14:tracePt t="29252" x="11261725" y="5307013"/>
          <p14:tracePt t="29263" x="11244263" y="5335588"/>
          <p14:tracePt t="29271" x="11225213" y="5380038"/>
          <p14:tracePt t="29284" x="11225213" y="5399088"/>
          <p14:tracePt t="29291" x="11225213" y="5408613"/>
          <p14:tracePt t="29299" x="11207750" y="5426075"/>
          <p14:tracePt t="29307" x="11198225" y="5435600"/>
          <p14:tracePt t="29319" x="11198225" y="5445125"/>
          <p14:tracePt t="29326" x="11198225" y="5453063"/>
          <p14:tracePt t="31571" x="11198225" y="5462588"/>
          <p14:tracePt t="31580" x="11198225" y="5472113"/>
          <p14:tracePt t="31591" x="11198225" y="5481638"/>
          <p14:tracePt t="31792" x="11198225" y="5489575"/>
          <p14:tracePt t="31801" x="11188700" y="5508625"/>
          <p14:tracePt t="31808" x="11179175" y="5518150"/>
          <p14:tracePt t="31826" x="11179175" y="5526088"/>
          <p14:tracePt t="31833" x="11171238" y="5535613"/>
          <p14:tracePt t="31843" x="11142663" y="5545138"/>
          <p14:tracePt t="31851" x="11106150" y="5572125"/>
          <p14:tracePt t="31860" x="11088688" y="5581650"/>
          <p14:tracePt t="31869" x="11052175" y="5599113"/>
          <p14:tracePt t="31877" x="11015663" y="5618163"/>
          <p14:tracePt t="31885" x="10988675" y="5635625"/>
          <p14:tracePt t="31892" x="10942638" y="5654675"/>
          <p14:tracePt t="31899" x="10915650" y="5672138"/>
          <p14:tracePt t="31907" x="10888663" y="5681663"/>
          <p14:tracePt t="31917" x="10852150" y="5691188"/>
          <p14:tracePt t="31926" x="10815638" y="5708650"/>
          <p14:tracePt t="31936" x="10779125" y="5727700"/>
          <p14:tracePt t="31943" x="10760075" y="5727700"/>
          <p14:tracePt t="31952" x="10733088" y="5727700"/>
          <p14:tracePt t="31957" x="10714038" y="5735638"/>
          <p14:tracePt t="31966" x="10677525" y="5735638"/>
          <p14:tracePt t="31976" x="10641013" y="5754688"/>
          <p14:tracePt t="31984" x="10577513" y="5754688"/>
          <p14:tracePt t="31992" x="10477500" y="5764213"/>
          <p14:tracePt t="32000" x="10387013" y="5791200"/>
          <p14:tracePt t="32007" x="10277475" y="5791200"/>
          <p14:tracePt t="32016" x="10158413" y="5818188"/>
          <p14:tracePt t="32028" x="10048875" y="5837238"/>
          <p14:tracePt t="32035" x="9958388" y="5845175"/>
          <p14:tracePt t="32043" x="9829800" y="5845175"/>
          <p14:tracePt t="32054" x="9729788" y="5891213"/>
          <p14:tracePt t="32059" x="9620250" y="5891213"/>
          <p14:tracePt t="32068" x="9510713" y="5918200"/>
          <p14:tracePt t="32077" x="9393238" y="5946775"/>
          <p14:tracePt t="32083" x="9274175" y="5991225"/>
          <p14:tracePt t="32091" x="9182100" y="6000750"/>
          <p14:tracePt t="32100" x="9109075" y="6027738"/>
          <p14:tracePt t="32109" x="9009063" y="6073775"/>
          <p14:tracePt t="32118" x="8909050" y="6100763"/>
          <p14:tracePt t="32128" x="8882063" y="6119813"/>
          <p14:tracePt t="32133" x="8826500" y="6146800"/>
          <p14:tracePt t="32141" x="8745538" y="6156325"/>
          <p14:tracePt t="32152" x="8680450" y="6210300"/>
          <p14:tracePt t="32159" x="8636000" y="6219825"/>
          <p14:tracePt t="32169" x="8562975" y="6246813"/>
          <p14:tracePt t="32176" x="8499475" y="6273800"/>
          <p14:tracePt t="32184" x="8470900" y="6292850"/>
          <p14:tracePt t="32191" x="8397875" y="6310313"/>
          <p14:tracePt t="32200" x="8316913" y="6329363"/>
          <p14:tracePt t="32208" x="8243888" y="6356350"/>
          <p14:tracePt t="32217" x="8124825" y="6365875"/>
          <p14:tracePt t="32226" x="8088313" y="6375400"/>
          <p14:tracePt t="32233" x="7997825" y="6375400"/>
          <p14:tracePt t="32242" x="7905750" y="6375400"/>
          <p14:tracePt t="32250" x="7805738" y="6375400"/>
          <p14:tracePt t="32257" x="7732713" y="6375400"/>
          <p14:tracePt t="32267" x="7623175" y="6375400"/>
          <p14:tracePt t="32276" x="7532688" y="6346825"/>
          <p14:tracePt t="32283" x="7396163" y="6319838"/>
          <p14:tracePt t="32294" x="7277100" y="6246813"/>
          <p14:tracePt t="32303" x="7185025" y="6200775"/>
          <p14:tracePt t="32311" x="7085013" y="6146800"/>
          <p14:tracePt t="32318" x="6967538" y="6083300"/>
          <p14:tracePt t="32327" x="6921500" y="6037263"/>
          <p14:tracePt t="32333" x="6838950" y="5983288"/>
          <p14:tracePt t="32343" x="6775450" y="5881688"/>
          <p14:tracePt t="32352" x="6692900" y="5808663"/>
          <p14:tracePt t="32361" x="6638925" y="5727700"/>
          <p14:tracePt t="32369" x="6583363" y="5645150"/>
          <p14:tracePt t="32375" x="6546850" y="5581650"/>
          <p14:tracePt t="32383" x="6492875" y="5499100"/>
          <p14:tracePt t="32391" x="6465888" y="5426075"/>
          <p14:tracePt t="32400" x="6429375" y="5343525"/>
          <p14:tracePt t="32413" x="6410325" y="5299075"/>
          <p14:tracePt t="32419" x="6400800" y="5270500"/>
          <p14:tracePt t="32427" x="6392863" y="5253038"/>
          <p14:tracePt t="32435" x="6392863" y="5243513"/>
          <p14:tracePt t="32524" x="6392863" y="5226050"/>
          <p14:tracePt t="32532" x="6400800" y="5207000"/>
          <p14:tracePt t="32540" x="6410325" y="5207000"/>
          <p14:tracePt t="32548" x="6429375" y="5197475"/>
          <p14:tracePt t="32557" x="6446838" y="5197475"/>
          <p14:tracePt t="32567" x="6465888" y="5189538"/>
          <p14:tracePt t="32572" x="6483350" y="5170488"/>
          <p14:tracePt t="32584" x="6502400" y="5170488"/>
          <p14:tracePt t="32594" x="6510338" y="5160963"/>
          <p14:tracePt t="32599" x="6519863" y="5143500"/>
          <p14:tracePt t="32622" x="6529388" y="5133975"/>
          <p14:tracePt t="32649" x="6538913" y="5133975"/>
          <p14:tracePt t="32660" x="6546850" y="5126038"/>
          <p14:tracePt t="32665" x="6546850" y="5106988"/>
          <p14:tracePt t="32672" x="6546850" y="5097463"/>
          <p14:tracePt t="32680" x="6556375" y="5070475"/>
          <p14:tracePt t="32691" x="6556375" y="5043488"/>
          <p14:tracePt t="32696" x="6565900" y="5033963"/>
          <p14:tracePt t="32703" x="6565900" y="5006975"/>
          <p14:tracePt t="32712" x="6565900" y="4987925"/>
          <p14:tracePt t="32719" x="6565900" y="4970463"/>
          <p14:tracePt t="32732" x="6565900" y="4960938"/>
          <p14:tracePt t="32747" x="6565900" y="4951413"/>
          <p14:tracePt t="32926" x="6565900" y="4943475"/>
          <p14:tracePt t="32934" x="6575425" y="4906963"/>
          <p14:tracePt t="32944" x="6583363" y="4878388"/>
          <p14:tracePt t="32951" x="6592888" y="4851400"/>
          <p14:tracePt t="32959" x="6629400" y="4778375"/>
          <p14:tracePt t="32967" x="6665913" y="4732338"/>
          <p14:tracePt t="32973" x="6692900" y="4632325"/>
          <p14:tracePt t="32983" x="6719888" y="4568825"/>
          <p14:tracePt t="32992" x="6765925" y="4486275"/>
          <p14:tracePt t="33000" x="6865938" y="4386263"/>
          <p14:tracePt t="33007" x="6931025" y="4303713"/>
          <p14:tracePt t="33016" x="7021513" y="4232275"/>
          <p14:tracePt t="33023" x="7158038" y="4130675"/>
          <p14:tracePt t="33033" x="7304088" y="4049713"/>
          <p14:tracePt t="33041" x="7504113" y="3948113"/>
          <p14:tracePt t="33050" x="7650163" y="3911600"/>
          <p14:tracePt t="33060" x="7896225" y="3840163"/>
          <p14:tracePt t="33069" x="8243888" y="3684588"/>
          <p14:tracePt t="33076" x="8589963" y="3584575"/>
          <p14:tracePt t="33085" x="8918575" y="3502025"/>
          <p14:tracePt t="33093" x="9255125" y="3392488"/>
          <p14:tracePt t="33099" x="9556750" y="3292475"/>
          <p14:tracePt t="33110" x="9856788" y="3209925"/>
          <p14:tracePt t="33119" x="10112375" y="3155950"/>
          <p14:tracePt t="33126" x="10367963" y="3082925"/>
          <p14:tracePt t="33134" x="10596563" y="3009900"/>
          <p14:tracePt t="33141" x="10860088" y="2936875"/>
          <p14:tracePt t="33152" x="11025188" y="2873375"/>
          <p14:tracePt t="33159" x="11198225" y="2844800"/>
          <p14:tracePt t="33168" x="11361738" y="2800350"/>
          <p14:tracePt t="33182" x="11453813" y="2771775"/>
          <p14:tracePt t="33184" x="11498263" y="2771775"/>
          <p14:tracePt t="33191" x="11526838" y="2763838"/>
          <p14:tracePt t="33199" x="11571288" y="2763838"/>
          <p14:tracePt t="33207" x="11580813" y="2763838"/>
          <p14:tracePt t="33216" x="11590338" y="2754313"/>
          <p14:tracePt t="33224" x="11607800" y="2744788"/>
          <p14:tracePt t="33233" x="11653838" y="2744788"/>
          <p14:tracePt t="33242" x="11680825" y="2744788"/>
          <p14:tracePt t="33250" x="11736388" y="2735263"/>
          <p14:tracePt t="33260" x="11809413" y="2735263"/>
          <p14:tracePt t="33269" x="11890375" y="2735263"/>
          <p14:tracePt t="33276" x="11999913" y="2735263"/>
          <p14:tracePt t="33286" x="12055475" y="2735263"/>
          <p14:tracePt t="33293" x="12182475" y="2735263"/>
          <p14:tracePt t="33513" x="12045950" y="2844800"/>
          <p14:tracePt t="33518" x="11991975" y="2844800"/>
          <p14:tracePt t="33528" x="11945938" y="2844800"/>
          <p14:tracePt t="33536" x="11909425" y="2844800"/>
          <p14:tracePt t="33544" x="11882438" y="2844800"/>
          <p14:tracePt t="33552" x="11853863" y="2844800"/>
          <p14:tracePt t="33560" x="11845925" y="2844800"/>
          <p14:tracePt t="33567" x="11826875" y="2844800"/>
          <p14:tracePt t="33880" x="11826875" y="2854325"/>
          <p14:tracePt t="33888" x="11826875" y="2873375"/>
          <p14:tracePt t="33895" x="11826875" y="2881313"/>
          <p14:tracePt t="33903" x="11826875" y="2900363"/>
          <p14:tracePt t="33914" x="11826875" y="2917825"/>
          <p14:tracePt t="33923" x="11826875" y="2946400"/>
          <p14:tracePt t="33935" x="11826875" y="2963863"/>
          <p14:tracePt t="33941" x="11826875" y="2973388"/>
          <p14:tracePt t="33949" x="11826875" y="2990850"/>
          <p14:tracePt t="33964" x="11826875" y="3017838"/>
          <p14:tracePt t="33971" x="11826875" y="3036888"/>
          <p14:tracePt t="33979" x="11826875" y="3046413"/>
          <p14:tracePt t="33989" x="11826875" y="3073400"/>
          <p14:tracePt t="33998" x="11826875" y="3100388"/>
          <p14:tracePt t="34005" x="11826875" y="3109913"/>
          <p14:tracePt t="34013" x="11817350" y="3127375"/>
          <p14:tracePt t="34021" x="11817350" y="3136900"/>
          <p14:tracePt t="34030" x="11809413" y="3173413"/>
          <p14:tracePt t="34037" x="11790363" y="3192463"/>
          <p14:tracePt t="34046" x="11772900" y="3209925"/>
          <p14:tracePt t="34053" x="11763375" y="3236913"/>
          <p14:tracePt t="34064" x="11753850" y="3273425"/>
          <p14:tracePt t="34074" x="11736388" y="3328988"/>
          <p14:tracePt t="34081" x="11709400" y="3392488"/>
          <p14:tracePt t="34090" x="11672888" y="3455988"/>
          <p14:tracePt t="34098" x="11663363" y="3511550"/>
          <p14:tracePt t="34107" x="11636375" y="3556000"/>
          <p14:tracePt t="34116" x="11607800" y="3621088"/>
          <p14:tracePt t="34124" x="11590338" y="3648075"/>
          <p14:tracePt t="34129" x="11553825" y="3721100"/>
          <p14:tracePt t="34137" x="11553825" y="3738563"/>
          <p14:tracePt t="34146" x="11534775" y="3803650"/>
          <p14:tracePt t="34153" x="11526838" y="3821113"/>
          <p14:tracePt t="34166" x="11507788" y="3848100"/>
          <p14:tracePt t="34169" x="11507788" y="3857625"/>
          <p14:tracePt t="34177" x="11498263" y="3875088"/>
          <p14:tracePt t="34189" x="11498263" y="3884613"/>
          <p14:tracePt t="35344" x="11517313" y="3875088"/>
          <p14:tracePt t="35352" x="11526838" y="3875088"/>
          <p14:tracePt t="35362" x="11580813" y="3867150"/>
          <p14:tracePt t="35368" x="11607800" y="3840163"/>
          <p14:tracePt t="35375" x="11617325" y="3840163"/>
          <p14:tracePt t="35383" x="11653838" y="3821113"/>
          <p14:tracePt t="35394" x="11672888" y="3811588"/>
          <p14:tracePt t="35400" x="11690350" y="3794125"/>
          <p14:tracePt t="35408" x="11699875" y="3784600"/>
          <p14:tracePt t="35418" x="11726863" y="3775075"/>
          <p14:tracePt t="35426" x="11736388" y="3775075"/>
          <p14:tracePt t="35434" x="11745913" y="3767138"/>
          <p14:tracePt t="35442" x="11772900" y="3748088"/>
          <p14:tracePt t="35450" x="11790363" y="3748088"/>
          <p14:tracePt t="35457" x="11809413" y="3730625"/>
          <p14:tracePt t="35466" x="11863388" y="3694113"/>
          <p14:tracePt t="35473" x="11899900" y="3675063"/>
          <p14:tracePt t="35483" x="11926888" y="3665538"/>
          <p14:tracePt t="35492" x="11955463" y="3648075"/>
          <p14:tracePt t="35500" x="11991975" y="3638550"/>
          <p14:tracePt t="35507" x="12018963" y="3602038"/>
          <p14:tracePt t="35515" x="12072938" y="3602038"/>
          <p14:tracePt t="35526" x="12109450" y="3592513"/>
          <p14:tracePt t="35535" x="12138025" y="3575050"/>
          <p14:tracePt t="35542" x="12155488" y="3575050"/>
          <p14:tracePt t="35552" x="12174538" y="35750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Pin</a:t>
            </a:r>
            <a:endParaRPr/>
          </a:p>
        </p:txBody>
      </p:sp>
      <p:sp>
        <p:nvSpPr>
          <p:cNvPr id="218" name="Google Shape;218;p10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6735" y="1250821"/>
            <a:ext cx="9398529" cy="459291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0"/>
          <p:cNvSpPr/>
          <p:nvPr/>
        </p:nvSpPr>
        <p:spPr>
          <a:xfrm>
            <a:off x="6570133" y="3005667"/>
            <a:ext cx="3335867" cy="56726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EF785AFB-EF81-4357-A22C-73B9FA529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30"/>
    </mc:Choice>
    <mc:Fallback>
      <p:transition spd="slow" advTm="1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7" x="7221538" y="1660525"/>
          <p14:tracePt t="408" x="7231063" y="1668463"/>
          <p14:tracePt t="442" x="7240588" y="1677988"/>
          <p14:tracePt t="534" x="7240588" y="1687513"/>
          <p14:tracePt t="557" x="7250113" y="1697038"/>
          <p14:tracePt t="599" x="7277100" y="1724025"/>
          <p14:tracePt t="1386" x="7294563" y="1724025"/>
          <p14:tracePt t="1394" x="7340600" y="1724025"/>
          <p14:tracePt t="1402" x="7350125" y="1724025"/>
          <p14:tracePt t="1409" x="7350125" y="1714500"/>
          <p14:tracePt t="1421" x="7359650" y="1704975"/>
          <p14:tracePt t="1498" x="7367588" y="1704975"/>
          <p14:tracePt t="1698" x="7377113" y="1697038"/>
          <p14:tracePt t="1752" x="7377113" y="1687513"/>
          <p14:tracePt t="1762" x="7377113" y="1651000"/>
          <p14:tracePt t="1768" x="7377113" y="1624013"/>
          <p14:tracePt t="1776" x="7367588" y="1577975"/>
          <p14:tracePt t="1786" x="7340600" y="1522413"/>
          <p14:tracePt t="1794" x="7340600" y="1441450"/>
          <p14:tracePt t="1802" x="7340600" y="1404938"/>
          <p14:tracePt t="1812" x="7331075" y="1331913"/>
          <p14:tracePt t="1819" x="7304088" y="1268413"/>
          <p14:tracePt t="1826" x="7277100" y="1212850"/>
          <p14:tracePt t="1834" x="7240588" y="1149350"/>
          <p14:tracePt t="1844" x="7204075" y="1085850"/>
          <p14:tracePt t="1855" x="7194550" y="1049338"/>
          <p14:tracePt t="1859" x="7185025" y="1039813"/>
          <p14:tracePt t="1866" x="7177088" y="1030288"/>
          <p14:tracePt t="1968" x="7177088" y="1049338"/>
          <p14:tracePt t="1974" x="7177088" y="1076325"/>
          <p14:tracePt t="1981" x="7177088" y="1122363"/>
          <p14:tracePt t="1989" x="7177088" y="1149350"/>
          <p14:tracePt t="1998" x="7177088" y="1158875"/>
          <p14:tracePt t="2004" x="7177088" y="1166813"/>
          <p14:tracePt t="2012" x="7177088" y="1185863"/>
          <p14:tracePt t="2348" x="7177088" y="1195388"/>
          <p14:tracePt t="2356" x="7204075" y="1185863"/>
          <p14:tracePt t="2366" x="7286625" y="1158875"/>
          <p14:tracePt t="2374" x="7350125" y="1122363"/>
          <p14:tracePt t="2381" x="7396163" y="1085850"/>
          <p14:tracePt t="2387" x="7413625" y="1076325"/>
          <p14:tracePt t="2395" x="7450138" y="1066800"/>
          <p14:tracePt t="2404" x="7477125" y="1057275"/>
          <p14:tracePt t="2413" x="7486650" y="1049338"/>
          <p14:tracePt t="2472" x="7496175" y="1049338"/>
          <p14:tracePt t="2480" x="7504113" y="1049338"/>
          <p14:tracePt t="2488" x="7523163" y="1039813"/>
          <p14:tracePt t="2496" x="7550150" y="1020763"/>
          <p14:tracePt t="2510" x="7559675" y="1020763"/>
          <p14:tracePt t="2519" x="7569200" y="1003300"/>
          <p14:tracePt t="2535" x="7577138" y="1003300"/>
          <p14:tracePt t="2669" x="7559675" y="1020763"/>
          <p14:tracePt t="2677" x="7550150" y="1020763"/>
          <p14:tracePt t="2683" x="7513638" y="1039813"/>
          <p14:tracePt t="2692" x="7504113" y="1049338"/>
          <p14:tracePt t="2698" x="7486650" y="1057275"/>
          <p14:tracePt t="2706" x="7469188" y="1057275"/>
          <p14:tracePt t="2714" x="7413625" y="1093788"/>
          <p14:tracePt t="2722" x="7404100" y="1093788"/>
          <p14:tracePt t="2730" x="7396163" y="1103313"/>
          <p14:tracePt t="2738" x="7396163" y="1130300"/>
          <p14:tracePt t="2746" x="7396163" y="1185863"/>
          <p14:tracePt t="2758" x="7396163" y="1195388"/>
          <p14:tracePt t="2776" x="7432675" y="1195388"/>
          <p14:tracePt t="2782" x="7440613" y="1195388"/>
          <p14:tracePt t="2908" x="7440613" y="1203325"/>
          <p14:tracePt t="2914" x="7440613" y="1212850"/>
          <p14:tracePt t="2922" x="7450138" y="1285875"/>
          <p14:tracePt t="2931" x="7469188" y="1312863"/>
          <p14:tracePt t="2937" x="7532688" y="1349375"/>
          <p14:tracePt t="2944" x="7569200" y="1395413"/>
          <p14:tracePt t="2952" x="7586663" y="1404938"/>
          <p14:tracePt t="2962" x="7642225" y="1404938"/>
          <p14:tracePt t="2971" x="7659688" y="1404938"/>
          <p14:tracePt t="2977" x="7696200" y="1431925"/>
          <p14:tracePt t="2983" x="7769225" y="1322388"/>
          <p14:tracePt t="3633" x="7778750" y="1312863"/>
          <p14:tracePt t="3640" x="7824788" y="1285875"/>
          <p14:tracePt t="3652" x="7842250" y="1276350"/>
          <p14:tracePt t="3661" x="7851775" y="1231900"/>
          <p14:tracePt t="3668" x="7851775" y="1222375"/>
          <p14:tracePt t="3677" x="7861300" y="1203325"/>
          <p14:tracePt t="3691" x="7861300" y="1185863"/>
          <p14:tracePt t="3700" x="7851775" y="1139825"/>
          <p14:tracePt t="3707" x="7842250" y="1130300"/>
          <p14:tracePt t="3713" x="7815263" y="1122363"/>
          <p14:tracePt t="3722" x="7796213" y="1112838"/>
          <p14:tracePt t="3736" x="7788275" y="1112838"/>
          <p14:tracePt t="3744" x="7778750" y="1112838"/>
          <p14:tracePt t="3801" x="7769225" y="1112838"/>
          <p14:tracePt t="3818" x="7778750" y="1166813"/>
          <p14:tracePt t="3826" x="7778750" y="1176338"/>
          <p14:tracePt t="3834" x="7805738" y="1222375"/>
          <p14:tracePt t="3842" x="7832725" y="1303338"/>
          <p14:tracePt t="3850" x="7861300" y="1395413"/>
          <p14:tracePt t="3858" x="7869238" y="1458913"/>
          <p14:tracePt t="3866" x="7915275" y="1587500"/>
          <p14:tracePt t="3872" x="7942263" y="1724025"/>
          <p14:tracePt t="3879" x="7942263" y="1814513"/>
          <p14:tracePt t="3888" x="8005763" y="2006600"/>
          <p14:tracePt t="3896" x="8042275" y="2216150"/>
          <p14:tracePt t="3904" x="8088313" y="2435225"/>
          <p14:tracePt t="3911" x="8143875" y="2681288"/>
          <p14:tracePt t="3921" x="8188325" y="2873375"/>
          <p14:tracePt t="3931" x="8224838" y="3127375"/>
          <p14:tracePt t="3938" x="8253413" y="3309938"/>
          <p14:tracePt t="3946" x="8253413" y="3475038"/>
          <p14:tracePt t="3957" x="8253413" y="3638550"/>
          <p14:tracePt t="3960" x="8253413" y="3821113"/>
          <p14:tracePt t="3968" x="8253413" y="3948113"/>
          <p14:tracePt t="3975" x="8253413" y="4076700"/>
          <p14:tracePt t="3984" x="8253413" y="4222750"/>
          <p14:tracePt t="3995" x="8253413" y="4295775"/>
          <p14:tracePt t="3998" x="8253413" y="4405313"/>
          <p14:tracePt t="4011" x="8234363" y="4495800"/>
          <p14:tracePt t="4014" x="8207375" y="4595813"/>
          <p14:tracePt t="4022" x="8170863" y="4697413"/>
          <p14:tracePt t="4030" x="8107363" y="4797425"/>
          <p14:tracePt t="4038" x="8097838" y="4887913"/>
          <p14:tracePt t="4049" x="8034338" y="5016500"/>
          <p14:tracePt t="4057" x="7978775" y="5189538"/>
          <p14:tracePt t="4064" x="7896225" y="5353050"/>
          <p14:tracePt t="4071" x="7842250" y="5508625"/>
          <p14:tracePt t="4079" x="7815263" y="5618163"/>
          <p14:tracePt t="4086" x="7769225" y="5772150"/>
          <p14:tracePt t="4093" x="7723188" y="5954713"/>
          <p14:tracePt t="4104" x="7678738" y="6100763"/>
          <p14:tracePt t="4112" x="7632700" y="6273800"/>
          <p14:tracePt t="4119" x="7596188" y="6502400"/>
          <p14:tracePt t="4125" x="7559675" y="6711950"/>
          <p14:tracePt t="4445" x="4303713" y="6648450"/>
          <p14:tracePt t="4456" x="4303713" y="6538913"/>
          <p14:tracePt t="4462" x="4267200" y="6375400"/>
          <p14:tracePt t="4470" x="4267200" y="6210300"/>
          <p14:tracePt t="4479" x="4259263" y="6046788"/>
          <p14:tracePt t="4486" x="4240213" y="5881688"/>
          <p14:tracePt t="4494" x="4222750" y="5727700"/>
          <p14:tracePt t="4502" x="4222750" y="5581650"/>
          <p14:tracePt t="4513" x="4222750" y="5426075"/>
          <p14:tracePt t="4521" x="4222750" y="5299075"/>
          <p14:tracePt t="4528" x="4222750" y="5170488"/>
          <p14:tracePt t="4532" x="4222750" y="5089525"/>
          <p14:tracePt t="4540" x="4222750" y="4979988"/>
          <p14:tracePt t="4548" x="4222750" y="4924425"/>
          <p14:tracePt t="4556" x="4240213" y="4833938"/>
          <p14:tracePt t="4564" x="4267200" y="4751388"/>
          <p14:tracePt t="4574" x="4322763" y="4668838"/>
          <p14:tracePt t="4581" x="4349750" y="4578350"/>
          <p14:tracePt t="4587" x="4376738" y="4459288"/>
          <p14:tracePt t="4596" x="4403725" y="4395788"/>
          <p14:tracePt t="4604" x="4432300" y="4303713"/>
          <p14:tracePt t="4613" x="4459288" y="4203700"/>
          <p14:tracePt t="4621" x="4486275" y="4113213"/>
          <p14:tracePt t="4631" x="4532313" y="4013200"/>
          <p14:tracePt t="4637" x="4549775" y="3967163"/>
          <p14:tracePt t="4644" x="4578350" y="3903663"/>
          <p14:tracePt t="4651" x="4595813" y="3875088"/>
          <p14:tracePt t="4659" x="4605338" y="3821113"/>
          <p14:tracePt t="4666" x="4622800" y="3757613"/>
          <p14:tracePt t="4674" x="4659313" y="3675063"/>
          <p14:tracePt t="4682" x="4705350" y="3584575"/>
          <p14:tracePt t="4690" x="4751388" y="3511550"/>
          <p14:tracePt t="4697" x="4768850" y="3455988"/>
          <p14:tracePt t="4706" x="4787900" y="3429000"/>
          <p14:tracePt t="4714" x="4805363" y="3392488"/>
          <p14:tracePt t="4722" x="4824413" y="3365500"/>
          <p14:tracePt t="4730" x="4832350" y="3355975"/>
          <p14:tracePt t="4738" x="4860925" y="3338513"/>
          <p14:tracePt t="4744" x="4897438" y="3319463"/>
          <p14:tracePt t="4751" x="4924425" y="3319463"/>
          <p14:tracePt t="4761" x="4970463" y="3282950"/>
          <p14:tracePt t="4768" x="4978400" y="3273425"/>
          <p14:tracePt t="4778" x="4997450" y="3265488"/>
          <p14:tracePt t="4797" x="5024438" y="3255963"/>
          <p14:tracePt t="4803" x="5033963" y="3246438"/>
          <p14:tracePt t="4812" x="5051425" y="3246438"/>
          <p14:tracePt t="4820" x="5070475" y="3228975"/>
          <p14:tracePt t="4828" x="5080000" y="3228975"/>
          <p14:tracePt t="4836" x="5106988" y="3200400"/>
          <p14:tracePt t="4845" x="5133975" y="3200400"/>
          <p14:tracePt t="4852" x="5180013" y="3200400"/>
          <p14:tracePt t="4862" x="5243513" y="3200400"/>
          <p14:tracePt t="4870" x="5307013" y="3209925"/>
          <p14:tracePt t="4879" x="5416550" y="3219450"/>
          <p14:tracePt t="4886" x="5526088" y="3246438"/>
          <p14:tracePt t="4894" x="5626100" y="3273425"/>
          <p14:tracePt t="4902" x="5772150" y="3338513"/>
          <p14:tracePt t="4911" x="5908675" y="3382963"/>
          <p14:tracePt t="4920" x="6037263" y="3429000"/>
          <p14:tracePt t="4929" x="6118225" y="3465513"/>
          <p14:tracePt t="4936" x="6237288" y="3511550"/>
          <p14:tracePt t="4944" x="6310313" y="3519488"/>
          <p14:tracePt t="4952" x="6392863" y="3575050"/>
          <p14:tracePt t="4962" x="6437313" y="3602038"/>
          <p14:tracePt t="4972" x="6519863" y="3629025"/>
          <p14:tracePt t="4982" x="6565900" y="3665538"/>
          <p14:tracePt t="4998" x="6638925" y="3702050"/>
          <p14:tracePt t="5007" x="6675438" y="3738563"/>
          <p14:tracePt t="5012" x="6692900" y="3757613"/>
          <p14:tracePt t="5022" x="6702425" y="3784600"/>
          <p14:tracePt t="5030" x="6719888" y="3811588"/>
          <p14:tracePt t="5036" x="6738938" y="3848100"/>
          <p14:tracePt t="5047" x="6765925" y="3875088"/>
          <p14:tracePt t="5054" x="6784975" y="3911600"/>
          <p14:tracePt t="5059" x="6811963" y="3930650"/>
          <p14:tracePt t="5070" x="6838950" y="3976688"/>
          <p14:tracePt t="5078" x="6884988" y="3994150"/>
          <p14:tracePt t="5086" x="6911975" y="4013200"/>
          <p14:tracePt t="5095" x="6931025" y="4030663"/>
          <p14:tracePt t="5103" x="6938963" y="4049713"/>
          <p14:tracePt t="5464" x="6948488" y="4049713"/>
          <p14:tracePt t="5471" x="6958013" y="4049713"/>
          <p14:tracePt t="5479" x="6958013" y="4040188"/>
          <p14:tracePt t="5487" x="6958013" y="4030663"/>
          <p14:tracePt t="5493" x="6975475" y="4003675"/>
          <p14:tracePt t="5501" x="6985000" y="3976688"/>
          <p14:tracePt t="5508" x="6994525" y="3957638"/>
          <p14:tracePt t="5515" x="6994525" y="3948113"/>
          <p14:tracePt t="5523" x="6994525" y="3930650"/>
          <p14:tracePt t="5530" x="7004050" y="3903663"/>
          <p14:tracePt t="5547" x="7011988" y="3894138"/>
          <p14:tracePt t="5558" x="7011988" y="3884613"/>
          <p14:tracePt t="5587" x="7011988" y="3875088"/>
          <p14:tracePt t="5644" x="7011988" y="3867150"/>
          <p14:tracePt t="5807" x="7011988" y="3857625"/>
          <p14:tracePt t="5828" x="6985000" y="3857625"/>
          <p14:tracePt t="5835" x="6967538" y="3857625"/>
          <p14:tracePt t="5845" x="6938963" y="3848100"/>
          <p14:tracePt t="5853" x="6921500" y="3821113"/>
          <p14:tracePt t="5861" x="6902450" y="3811588"/>
          <p14:tracePt t="5868" x="6894513" y="3803650"/>
          <p14:tracePt t="5876" x="6875463" y="3784600"/>
          <p14:tracePt t="5886" x="6865938" y="3775075"/>
          <p14:tracePt t="5904" x="6865938" y="3767138"/>
          <p14:tracePt t="5936" x="6865938" y="3748088"/>
          <p14:tracePt t="5944" x="6884988" y="3730625"/>
          <p14:tracePt t="5952" x="6902450" y="3730625"/>
          <p14:tracePt t="5962" x="6931025" y="3702050"/>
          <p14:tracePt t="5965" x="6967538" y="3694113"/>
          <p14:tracePt t="5974" x="6994525" y="3684588"/>
          <p14:tracePt t="5982" x="7011988" y="3684588"/>
          <p14:tracePt t="5991" x="7021513" y="3675063"/>
          <p14:tracePt t="5997" x="7040563" y="3675063"/>
          <p14:tracePt t="6028" x="7048500" y="3675063"/>
          <p14:tracePt t="6036" x="7058025" y="3675063"/>
          <p14:tracePt t="6043" x="7067550" y="3675063"/>
          <p14:tracePt t="6182" x="7077075" y="3675063"/>
          <p14:tracePt t="6188" x="7085013" y="3675063"/>
          <p14:tracePt t="6378" x="7077075" y="3675063"/>
          <p14:tracePt t="6386" x="7058025" y="3675063"/>
          <p14:tracePt t="6394" x="7031038" y="3675063"/>
          <p14:tracePt t="6402" x="7004050" y="3675063"/>
          <p14:tracePt t="6409" x="6948488" y="3675063"/>
          <p14:tracePt t="6417" x="6911975" y="3675063"/>
          <p14:tracePt t="6425" x="6884988" y="3675063"/>
          <p14:tracePt t="6433" x="6858000" y="3657600"/>
          <p14:tracePt t="6441" x="6802438" y="3638550"/>
          <p14:tracePt t="6449" x="6765925" y="3621088"/>
          <p14:tracePt t="6457" x="6738938" y="3592513"/>
          <p14:tracePt t="6465" x="6702425" y="3556000"/>
          <p14:tracePt t="6475" x="6684963" y="3548063"/>
          <p14:tracePt t="6491" x="6675438" y="3548063"/>
          <p14:tracePt t="6902" x="6656388" y="3548063"/>
          <p14:tracePt t="6922" x="6638925" y="3565525"/>
          <p14:tracePt t="7273" x="6638925" y="3575050"/>
          <p14:tracePt t="7304" x="6648450" y="3575050"/>
          <p14:tracePt t="7324" x="6656388" y="3575050"/>
          <p14:tracePt t="7332" x="6665913" y="3575050"/>
          <p14:tracePt t="7339" x="6675438" y="3575050"/>
          <p14:tracePt t="7372" x="6684963" y="3556000"/>
          <p14:tracePt t="7413" x="6711950" y="3548063"/>
          <p14:tracePt t="7433" x="6719888" y="3548063"/>
          <p14:tracePt t="7441" x="6738938" y="3538538"/>
          <p14:tracePt t="7449" x="6756400" y="3529013"/>
          <p14:tracePt t="7457" x="6775450" y="3529013"/>
          <p14:tracePt t="7465" x="6792913" y="3519488"/>
          <p14:tracePt t="7473" x="6802438" y="3519488"/>
          <p14:tracePt t="7481" x="6821488" y="3519488"/>
          <p14:tracePt t="7488" x="6829425" y="3519488"/>
          <p14:tracePt t="7495" x="6838950" y="3519488"/>
          <p14:tracePt t="7502" x="6865938" y="3511550"/>
          <p14:tracePt t="7513" x="6894513" y="3511550"/>
          <p14:tracePt t="7520" x="6938963" y="3511550"/>
          <p14:tracePt t="7529" x="6975475" y="3511550"/>
          <p14:tracePt t="7535" x="7031038" y="3511550"/>
          <p14:tracePt t="7542" x="7131050" y="3511550"/>
          <p14:tracePt t="7552" x="7204075" y="3511550"/>
          <p14:tracePt t="7559" x="7277100" y="3511550"/>
          <p14:tracePt t="7566" x="7386638" y="3511550"/>
          <p14:tracePt t="7574" x="7496175" y="3511550"/>
          <p14:tracePt t="7582" x="7605713" y="3511550"/>
          <p14:tracePt t="7590" x="7715250" y="3511550"/>
          <p14:tracePt t="7597" x="7805738" y="3511550"/>
          <p14:tracePt t="7604" x="7915275" y="3511550"/>
          <p14:tracePt t="7613" x="8042275" y="3511550"/>
          <p14:tracePt t="7620" x="8115300" y="3511550"/>
          <p14:tracePt t="7628" x="8224838" y="3511550"/>
          <p14:tracePt t="7638" x="8316913" y="3511550"/>
          <p14:tracePt t="7647" x="8389938" y="3511550"/>
          <p14:tracePt t="7653" x="8489950" y="3511550"/>
          <p14:tracePt t="7663" x="8543925" y="3511550"/>
          <p14:tracePt t="7668" x="8580438" y="3511550"/>
          <p14:tracePt t="7676" x="8609013" y="3511550"/>
          <p14:tracePt t="7684" x="8645525" y="3511550"/>
          <p14:tracePt t="7692" x="8662988" y="3511550"/>
          <p14:tracePt t="7700" x="8672513" y="3511550"/>
          <p14:tracePt t="7706" x="8699500" y="3511550"/>
          <p14:tracePt t="7714" x="8726488" y="3511550"/>
          <p14:tracePt t="7721" x="8753475" y="3538538"/>
          <p14:tracePt t="7730" x="8799513" y="3538538"/>
          <p14:tracePt t="7738" x="8836025" y="3538538"/>
          <p14:tracePt t="7746" x="8891588" y="3556000"/>
          <p14:tracePt t="7754" x="8936038" y="3565525"/>
          <p14:tracePt t="7762" x="8964613" y="3575050"/>
          <p14:tracePt t="7770" x="9009063" y="3575050"/>
          <p14:tracePt t="7779" x="9045575" y="3584575"/>
          <p14:tracePt t="7786" x="9064625" y="3602038"/>
          <p14:tracePt t="7794" x="9109075" y="3611563"/>
          <p14:tracePt t="7804" x="9128125" y="3611563"/>
          <p14:tracePt t="7814" x="9145588" y="3611563"/>
          <p14:tracePt t="7820" x="9174163" y="3621088"/>
          <p14:tracePt t="8180" x="9182100" y="3621088"/>
          <p14:tracePt t="8188" x="9191625" y="3621088"/>
          <p14:tracePt t="8195" x="9218613" y="3621088"/>
          <p14:tracePt t="8202" x="9247188" y="3621088"/>
          <p14:tracePt t="8211" x="9283700" y="3621088"/>
          <p14:tracePt t="8220" x="9337675" y="3621088"/>
          <p14:tracePt t="8230" x="9383713" y="3621088"/>
          <p14:tracePt t="8236" x="9410700" y="3621088"/>
          <p14:tracePt t="8242" x="9437688" y="3621088"/>
          <p14:tracePt t="8248" x="9483725" y="3621088"/>
          <p14:tracePt t="8256" x="9510713" y="3621088"/>
          <p14:tracePt t="8718" x="9520238" y="3621088"/>
          <p14:tracePt t="8729" x="9529763" y="3648075"/>
          <p14:tracePt t="8745" x="9537700" y="3665538"/>
          <p14:tracePt t="8773" x="9547225" y="3675063"/>
          <p14:tracePt t="8864" x="9556750" y="3675063"/>
          <p14:tracePt t="9030" x="9556750" y="3648075"/>
          <p14:tracePt t="9039" x="9556750" y="3638550"/>
          <p14:tracePt t="9045" x="9556750" y="3621088"/>
          <p14:tracePt t="9052" x="9556750" y="3611563"/>
          <p14:tracePt t="9062" x="9556750" y="3575050"/>
          <p14:tracePt t="9074" x="9556750" y="3548063"/>
          <p14:tracePt t="9087" x="9556750" y="3538538"/>
          <p14:tracePt t="9095" x="9556750" y="3529013"/>
          <p14:tracePt t="9103" x="9556750" y="3519488"/>
          <p14:tracePt t="9112" x="9537700" y="3492500"/>
          <p14:tracePt t="9118" x="9537700" y="3482975"/>
          <p14:tracePt t="9129" x="9537700" y="3475038"/>
          <p14:tracePt t="9146" x="9537700" y="3465513"/>
          <p14:tracePt t="9178" x="9537700" y="3455988"/>
          <p14:tracePt t="9192" x="9537700" y="3446463"/>
          <p14:tracePt t="9201" x="9537700" y="3429000"/>
          <p14:tracePt t="9207" x="9510713" y="3402013"/>
          <p14:tracePt t="9216" x="9483725" y="3382963"/>
          <p14:tracePt t="9224" x="9464675" y="3375025"/>
          <p14:tracePt t="9232" x="9437688" y="3355975"/>
          <p14:tracePt t="9240" x="9401175" y="3338513"/>
          <p14:tracePt t="9248" x="9364663" y="3328988"/>
          <p14:tracePt t="9256" x="9328150" y="3319463"/>
          <p14:tracePt t="9264" x="9310688" y="3309938"/>
          <p14:tracePt t="9272" x="9310688" y="3302000"/>
          <p14:tracePt t="9284" x="9301163" y="3302000"/>
          <p14:tracePt t="9292" x="9291638" y="3292475"/>
          <p14:tracePt t="9513" x="9283700" y="3282950"/>
          <p14:tracePt t="9518" x="9283700" y="3273425"/>
          <p14:tracePt t="9530" x="9301163" y="3273425"/>
          <p14:tracePt t="9544" x="9310688" y="3265488"/>
          <p14:tracePt t="9554" x="9328150" y="3265488"/>
          <p14:tracePt t="9561" x="9337675" y="3265488"/>
          <p14:tracePt t="9568" x="9347200" y="3255963"/>
          <p14:tracePt t="9990" x="9356725" y="3255963"/>
          <p14:tracePt t="10007" x="9337675" y="3265488"/>
          <p14:tracePt t="10013" x="9291638" y="3273425"/>
          <p14:tracePt t="10021" x="9264650" y="3292475"/>
          <p14:tracePt t="10030" x="9191625" y="3328988"/>
          <p14:tracePt t="10038" x="9174163" y="3346450"/>
          <p14:tracePt t="10046" x="9118600" y="3375025"/>
          <p14:tracePt t="10054" x="9109075" y="3375025"/>
          <p14:tracePt t="13020" x="9101138" y="3375025"/>
          <p14:tracePt t="13036" x="9118600" y="3375025"/>
          <p14:tracePt t="13042" x="9164638" y="3346450"/>
          <p14:tracePt t="13049" x="9191625" y="3328988"/>
          <p14:tracePt t="13056" x="9201150" y="3328988"/>
          <p14:tracePt t="13069" x="9210675" y="3319463"/>
          <p14:tracePt t="13121" x="9218613" y="3319463"/>
          <p14:tracePt t="13142" x="9228138" y="3328988"/>
          <p14:tracePt t="13149" x="9237663" y="3328988"/>
          <p14:tracePt t="13156" x="9247188" y="3328988"/>
          <p14:tracePt t="13164" x="9255125" y="3328988"/>
          <p14:tracePt t="13172" x="9291638" y="3328988"/>
          <p14:tracePt t="13180" x="9310688" y="3328988"/>
          <p14:tracePt t="13186" x="9320213" y="3319463"/>
          <p14:tracePt t="13194" x="9328150" y="3319463"/>
          <p14:tracePt t="13202" x="9356725" y="3309938"/>
          <p14:tracePt t="13210" x="9356725" y="3302000"/>
          <p14:tracePt t="13250" x="9364663" y="3302000"/>
          <p14:tracePt t="13256" x="9374188" y="3302000"/>
          <p14:tracePt t="13264" x="9383713" y="3292475"/>
          <p14:tracePt t="13272" x="9401175" y="3292475"/>
          <p14:tracePt t="13280" x="9420225" y="3265488"/>
          <p14:tracePt t="13288" x="9437688" y="3265488"/>
          <p14:tracePt t="13296" x="9483725" y="3246438"/>
          <p14:tracePt t="13312" x="9510713" y="3228975"/>
          <p14:tracePt t="13320" x="9520238" y="3228975"/>
          <p14:tracePt t="13328" x="9537700" y="3228975"/>
          <p14:tracePt t="13336" x="9566275" y="3200400"/>
          <p14:tracePt t="13345" x="9574213" y="3200400"/>
          <p14:tracePt t="13352" x="9602788" y="3182938"/>
          <p14:tracePt t="13360" x="9610725" y="3182938"/>
          <p14:tracePt t="13375" x="9629775" y="3173413"/>
          <p14:tracePt t="13540" x="9639300" y="3173413"/>
          <p14:tracePt t="13546" x="9656763" y="3173413"/>
          <p14:tracePt t="13553" x="9675813" y="3173413"/>
          <p14:tracePt t="13561" x="9683750" y="3173413"/>
          <p14:tracePt t="13568" x="9702800" y="3173413"/>
          <p14:tracePt t="13576" x="9720263" y="3173413"/>
          <p14:tracePt t="13587" x="9748838" y="3173413"/>
          <p14:tracePt t="13594" x="9756775" y="3173413"/>
          <p14:tracePt t="13601" x="9775825" y="3182938"/>
          <p14:tracePt t="13618" x="9785350" y="3182938"/>
          <p14:tracePt t="13626" x="9802813" y="3182938"/>
          <p14:tracePt t="13634" x="9821863" y="3192463"/>
          <p14:tracePt t="13650" x="9829800" y="3200400"/>
          <p14:tracePt t="13742" x="9839325" y="3200400"/>
          <p14:tracePt t="13854" x="9848850" y="3200400"/>
          <p14:tracePt t="13860" x="9848850" y="3209925"/>
          <p14:tracePt t="13886" x="9856788" y="3228975"/>
          <p14:tracePt t="13904" x="9856788" y="3236913"/>
          <p14:tracePt t="13916" x="9856788" y="3255963"/>
          <p14:tracePt t="13923" x="9866313" y="3265488"/>
          <p14:tracePt t="13959" x="9885363" y="3273425"/>
          <p14:tracePt t="13976" x="9893300" y="3282950"/>
          <p14:tracePt t="14018" x="9893300" y="3292475"/>
          <p14:tracePt t="14026" x="9902825" y="3302000"/>
          <p14:tracePt t="14042" x="9902825" y="3309938"/>
          <p14:tracePt t="14050" x="9912350" y="3328988"/>
          <p14:tracePt t="14058" x="9921875" y="3346450"/>
          <p14:tracePt t="14090" x="9929813" y="3355975"/>
          <p14:tracePt t="14116" x="9929813" y="3365500"/>
          <p14:tracePt t="14127" x="9939338" y="3375025"/>
          <p14:tracePt t="14158" x="9939338" y="3382963"/>
          <p14:tracePt t="14165" x="9948863" y="3402013"/>
          <p14:tracePt t="14179" x="9948863" y="3411538"/>
          <p14:tracePt t="14186" x="9958388" y="3411538"/>
          <p14:tracePt t="14262" x="9958388" y="3419475"/>
          <p14:tracePt t="14274" x="9958388" y="3429000"/>
          <p14:tracePt t="14283" x="9958388" y="3438525"/>
          <p14:tracePt t="14303" x="9958388" y="3446463"/>
          <p14:tracePt t="14314" x="9958388" y="3455988"/>
          <p14:tracePt t="14342" x="9958388" y="3475038"/>
          <p14:tracePt t="14418" x="9958388" y="3482975"/>
          <p14:tracePt t="14446" x="9958388" y="3492500"/>
          <p14:tracePt t="14454" x="9958388" y="3502025"/>
          <p14:tracePt t="14476" x="9958388" y="3511550"/>
          <p14:tracePt t="14482" x="9958388" y="3519488"/>
          <p14:tracePt t="14489" x="9958388" y="3529013"/>
          <p14:tracePt t="14497" x="9958388" y="3538538"/>
          <p14:tracePt t="14507" x="9958388" y="3548063"/>
          <p14:tracePt t="14516" x="9958388" y="3556000"/>
          <p14:tracePt t="14527" x="9958388" y="3565525"/>
          <p14:tracePt t="14536" x="9958388" y="3575050"/>
          <p14:tracePt t="14554" x="9958388" y="3584575"/>
          <p14:tracePt t="14574" x="9958388" y="3592513"/>
          <p14:tracePt t="14592" x="9958388" y="3611563"/>
          <p14:tracePt t="14600" x="9958388" y="3629025"/>
          <p14:tracePt t="14607" x="9958388" y="3657600"/>
          <p14:tracePt t="14615" x="9958388" y="3702050"/>
          <p14:tracePt t="14623" x="9958388" y="3757613"/>
          <p14:tracePt t="14631" x="9958388" y="3811588"/>
          <p14:tracePt t="14642" x="9948863" y="3867150"/>
          <p14:tracePt t="14649" x="9921875" y="3967163"/>
          <p14:tracePt t="14658" x="9875838" y="4086225"/>
          <p14:tracePt t="14664" x="9848850" y="4113213"/>
          <p14:tracePt t="14672" x="9821863" y="4159250"/>
          <p14:tracePt t="14680" x="9785350" y="4203700"/>
          <p14:tracePt t="14690" x="9766300" y="4249738"/>
          <p14:tracePt t="14698" x="9748838" y="4268788"/>
          <p14:tracePt t="14705" x="9739313" y="4276725"/>
          <p14:tracePt t="14714" x="9729788" y="4295775"/>
          <p14:tracePt t="14722" x="9720263" y="4303713"/>
          <p14:tracePt t="14732" x="9683750" y="4340225"/>
          <p14:tracePt t="14740" x="9675813" y="4349750"/>
          <p14:tracePt t="14749" x="9656763" y="4376738"/>
          <p14:tracePt t="14758" x="9647238" y="4395788"/>
          <p14:tracePt t="14764" x="9620250" y="4441825"/>
          <p14:tracePt t="14770" x="9602788" y="4459288"/>
          <p14:tracePt t="14778" x="9556750" y="4551363"/>
          <p14:tracePt t="14788" x="9520238" y="4595813"/>
          <p14:tracePt t="14796" x="9483725" y="4641850"/>
          <p14:tracePt t="14804" x="9464675" y="4660900"/>
          <p14:tracePt t="14812" x="9447213" y="4697413"/>
          <p14:tracePt t="14822" x="9429750" y="4724400"/>
          <p14:tracePt t="14831" x="9420225" y="4741863"/>
          <p14:tracePt t="14838" x="9401175" y="4760913"/>
          <p14:tracePt t="15000" x="9401175" y="4768850"/>
          <p14:tracePt t="15016" x="9429750" y="4787900"/>
          <p14:tracePt t="15040" x="9437688" y="4787900"/>
          <p14:tracePt t="15047" x="9437688" y="4760913"/>
          <p14:tracePt t="15053" x="9410700" y="4705350"/>
          <p14:tracePt t="15762" x="9420225" y="4705350"/>
          <p14:tracePt t="15770" x="9437688" y="4705350"/>
          <p14:tracePt t="15778" x="9464675" y="4705350"/>
          <p14:tracePt t="15787" x="9510713" y="4714875"/>
          <p14:tracePt t="15793" x="9520238" y="4724400"/>
          <p14:tracePt t="15805" x="9529763" y="4732338"/>
          <p14:tracePt t="15813" x="9556750" y="4760913"/>
          <p14:tracePt t="15821" x="9556750" y="4768850"/>
          <p14:tracePt t="15829" x="9574213" y="4814888"/>
          <p14:tracePt t="15837" x="9583738" y="4841875"/>
          <p14:tracePt t="15845" x="9602788" y="4887913"/>
          <p14:tracePt t="15853" x="9610725" y="4933950"/>
          <p14:tracePt t="15863" x="9647238" y="4960938"/>
          <p14:tracePt t="15871" x="9656763" y="4997450"/>
          <p14:tracePt t="15880" x="9666288" y="5024438"/>
          <p14:tracePt t="15886" x="9683750" y="5053013"/>
          <p14:tracePt t="15893" x="9683750" y="5070475"/>
          <p14:tracePt t="15904" x="9693275" y="5089525"/>
          <p14:tracePt t="15916" x="9702800" y="5097463"/>
          <p14:tracePt t="15930" x="9712325" y="5106988"/>
          <p14:tracePt t="15953" x="9712325" y="5126038"/>
          <p14:tracePt t="15969" x="9702800" y="5133975"/>
          <p14:tracePt t="15977" x="9675813" y="5153025"/>
          <p14:tracePt t="15999" x="9647238" y="5153025"/>
          <p14:tracePt t="16007" x="9629775" y="5160963"/>
          <p14:tracePt t="16014" x="9610725" y="5170488"/>
          <p14:tracePt t="16022" x="9574213" y="5189538"/>
          <p14:tracePt t="16031" x="9556750" y="5189538"/>
          <p14:tracePt t="16039" x="9529763" y="5189538"/>
          <p14:tracePt t="16050" x="9493250" y="5197475"/>
          <p14:tracePt t="16057" x="9447213" y="5197475"/>
          <p14:tracePt t="16065" x="9420225" y="5197475"/>
          <p14:tracePt t="16073" x="9393238" y="5197475"/>
          <p14:tracePt t="16082" x="9364663" y="5197475"/>
          <p14:tracePt t="16090" x="9310688" y="5197475"/>
          <p14:tracePt t="16100" x="9264650" y="5197475"/>
          <p14:tracePt t="16109" x="9191625" y="5189538"/>
          <p14:tracePt t="16116" x="9145588" y="5143500"/>
          <p14:tracePt t="16125" x="9009063" y="5097463"/>
          <p14:tracePt t="16131" x="8928100" y="5043488"/>
          <p14:tracePt t="16138" x="8845550" y="4987925"/>
          <p14:tracePt t="16148" x="8799513" y="4943475"/>
          <p14:tracePt t="16159" x="8763000" y="4878388"/>
          <p14:tracePt t="16164" x="8699500" y="4778375"/>
          <p14:tracePt t="16172" x="8636000" y="4678363"/>
          <p14:tracePt t="16180" x="8589963" y="4614863"/>
          <p14:tracePt t="16191" x="8580438" y="4532313"/>
          <p14:tracePt t="16200" x="8572500" y="4459288"/>
          <p14:tracePt t="16208" x="8553450" y="4395788"/>
          <p14:tracePt t="16215" x="8553450" y="4340225"/>
          <p14:tracePt t="16223" x="8553450" y="4303713"/>
          <p14:tracePt t="16230" x="8553450" y="4276725"/>
          <p14:tracePt t="16241" x="8553450" y="4232275"/>
          <p14:tracePt t="16249" x="8553450" y="4213225"/>
          <p14:tracePt t="16257" x="8553450" y="4186238"/>
          <p14:tracePt t="16268" x="8553450" y="4176713"/>
          <p14:tracePt t="16277" x="8553450" y="4140200"/>
          <p14:tracePt t="16284" x="8553450" y="4113213"/>
          <p14:tracePt t="16293" x="8553450" y="4057650"/>
          <p14:tracePt t="16299" x="8553450" y="4030663"/>
          <p14:tracePt t="16308" x="8553450" y="3984625"/>
          <p14:tracePt t="16315" x="8553450" y="3930650"/>
          <p14:tracePt t="16321" x="8553450" y="3903663"/>
          <p14:tracePt t="16330" x="8553450" y="3894138"/>
          <p14:tracePt t="16338" x="8553450" y="3867150"/>
          <p14:tracePt t="16344" x="8553450" y="3857625"/>
          <p14:tracePt t="16352" x="8553450" y="3848100"/>
          <p14:tracePt t="16374" x="8553450" y="3840163"/>
          <p14:tracePt t="16380" x="8553450" y="3830638"/>
          <p14:tracePt t="16390" x="8553450" y="3821113"/>
          <p14:tracePt t="16398" x="8553450" y="3803650"/>
          <p14:tracePt t="16406" x="8553450" y="3784600"/>
          <p14:tracePt t="16422" x="8562975" y="3767138"/>
          <p14:tracePt t="16432" x="8572500" y="3748088"/>
          <p14:tracePt t="16440" x="8572500" y="3711575"/>
          <p14:tracePt t="16450" x="8580438" y="3684588"/>
          <p14:tracePt t="16461" x="8616950" y="3629025"/>
          <p14:tracePt t="16466" x="8626475" y="3584575"/>
          <p14:tracePt t="16473" x="8626475" y="3556000"/>
          <p14:tracePt t="16481" x="8653463" y="3482975"/>
          <p14:tracePt t="16489" x="8662988" y="3402013"/>
          <p14:tracePt t="16499" x="8689975" y="3365500"/>
          <p14:tracePt t="16508" x="8699500" y="3302000"/>
          <p14:tracePt t="16514" x="8709025" y="3255963"/>
          <p14:tracePt t="16522" x="8726488" y="3236913"/>
          <p14:tracePt t="16536" x="8726488" y="3219450"/>
          <p14:tracePt t="16542" x="8726488" y="3209925"/>
          <p14:tracePt t="16551" x="8736013" y="3209925"/>
          <p14:tracePt t="16559" x="8745538" y="3200400"/>
          <p14:tracePt t="16583" x="8753475" y="3192463"/>
          <p14:tracePt t="16590" x="8763000" y="3192463"/>
          <p14:tracePt t="16598" x="8789988" y="3182938"/>
          <p14:tracePt t="16606" x="8809038" y="3173413"/>
          <p14:tracePt t="16616" x="8818563" y="3173413"/>
          <p14:tracePt t="16621" x="8845550" y="3163888"/>
          <p14:tracePt t="16628" x="8863013" y="3146425"/>
          <p14:tracePt t="16644" x="8882063" y="3136900"/>
          <p14:tracePt t="16652" x="8891588" y="3127375"/>
          <p14:tracePt t="16660" x="8909050" y="3127375"/>
          <p14:tracePt t="16668" x="8936038" y="3119438"/>
          <p14:tracePt t="16680" x="8945563" y="3109913"/>
          <p14:tracePt t="16757" x="8955088" y="3109913"/>
          <p14:tracePt t="16762" x="8964613" y="3109913"/>
          <p14:tracePt t="16774" x="8972550" y="3109913"/>
          <p14:tracePt t="16780" x="8982075" y="3100388"/>
          <p14:tracePt t="16794" x="8982075" y="3090863"/>
          <p14:tracePt t="16801" x="8991600" y="3082925"/>
          <p14:tracePt t="16812" x="9009063" y="3082925"/>
          <p14:tracePt t="16820" x="9018588" y="3082925"/>
          <p14:tracePt t="16826" x="9037638" y="3082925"/>
          <p14:tracePt t="16834" x="9045575" y="3082925"/>
          <p14:tracePt t="16842" x="9082088" y="3082925"/>
          <p14:tracePt t="16858" x="9101138" y="3082925"/>
          <p14:tracePt t="16879" x="9109075" y="3082925"/>
          <p14:tracePt t="16892" x="9118600" y="3082925"/>
          <p14:tracePt t="16899" x="9128125" y="3082925"/>
          <p14:tracePt t="16910" x="9137650" y="3082925"/>
          <p14:tracePt t="16914" x="9145588" y="3082925"/>
          <p14:tracePt t="16922" x="9155113" y="3082925"/>
          <p14:tracePt t="16932" x="9174163" y="3073400"/>
          <p14:tracePt t="16945" x="9191625" y="3063875"/>
          <p14:tracePt t="16951" x="9201150" y="3063875"/>
          <p14:tracePt t="16960" x="9237663" y="3063875"/>
          <p14:tracePt t="16967" x="9247188" y="3054350"/>
          <p14:tracePt t="16983" x="9264650" y="3054350"/>
          <p14:tracePt t="16993" x="9274175" y="3046413"/>
          <p14:tracePt t="17005" x="9274175" y="3036888"/>
          <p14:tracePt t="17014" x="9283700" y="3036888"/>
          <p14:tracePt t="17024" x="9291638" y="3027363"/>
          <p14:tracePt t="17050" x="9301163" y="3027363"/>
          <p14:tracePt t="17064" x="9310688" y="3017838"/>
          <p14:tracePt t="17074" x="9320213" y="3009900"/>
          <p14:tracePt t="17082" x="9337675" y="3000375"/>
          <p14:tracePt t="17104" x="9347200" y="3000375"/>
          <p14:tracePt t="17115" x="9364663" y="2990850"/>
          <p14:tracePt t="17122" x="9383713" y="2990850"/>
          <p14:tracePt t="17131" x="9393238" y="2990850"/>
          <p14:tracePt t="17136" x="9410700" y="2990850"/>
          <p14:tracePt t="17144" x="9429750" y="2990850"/>
          <p14:tracePt t="17154" x="9447213" y="2990850"/>
          <p14:tracePt t="17164" x="9474200" y="2990850"/>
          <p14:tracePt t="17172" x="9520238" y="2990850"/>
          <p14:tracePt t="17180" x="9547225" y="2990850"/>
          <p14:tracePt t="17189" x="9583738" y="2990850"/>
          <p14:tracePt t="17195" x="9602788" y="2990850"/>
          <p14:tracePt t="17202" x="9629775" y="2990850"/>
          <p14:tracePt t="17210" x="9647238" y="3009900"/>
          <p14:tracePt t="17219" x="9666288" y="3027363"/>
          <p14:tracePt t="17228" x="9693275" y="3054350"/>
          <p14:tracePt t="17236" x="9702800" y="3100388"/>
          <p14:tracePt t="17244" x="9729788" y="3146425"/>
          <p14:tracePt t="17252" x="9748838" y="3192463"/>
          <p14:tracePt t="17260" x="9748838" y="3219450"/>
          <p14:tracePt t="17270" x="9775825" y="3273425"/>
          <p14:tracePt t="17279" x="9775825" y="3309938"/>
          <p14:tracePt t="17286" x="9785350" y="3375025"/>
          <p14:tracePt t="17294" x="9785350" y="3402013"/>
          <p14:tracePt t="17303" x="9785350" y="3446463"/>
          <p14:tracePt t="17311" x="9785350" y="3482975"/>
          <p14:tracePt t="17318" x="9785350" y="3502025"/>
          <p14:tracePt t="17326" x="9785350" y="3511550"/>
          <p14:tracePt t="17341" x="9785350" y="3519488"/>
          <p14:tracePt t="17722" x="9785350" y="3548063"/>
          <p14:tracePt t="17740" x="9748838" y="3565525"/>
          <p14:tracePt t="17744" x="9729788" y="3575050"/>
          <p14:tracePt t="17753" x="9675813" y="3602038"/>
          <p14:tracePt t="17762" x="9656763" y="3611563"/>
          <p14:tracePt t="17770" x="9610725" y="3638550"/>
          <p14:tracePt t="17778" x="9547225" y="3657600"/>
          <p14:tracePt t="17786" x="9501188" y="3675063"/>
          <p14:tracePt t="17794" x="9456738" y="3702050"/>
          <p14:tracePt t="17806" x="9437688" y="3711575"/>
          <p14:tracePt t="17816" x="9420225" y="3721100"/>
          <p14:tracePt t="17820" x="9410700" y="3721100"/>
          <p14:tracePt t="17952" x="9401175" y="3738563"/>
          <p14:tracePt t="17966" x="9401175" y="3748088"/>
          <p14:tracePt t="17974" x="9420225" y="3748088"/>
          <p14:tracePt t="17980" x="9447213" y="3757613"/>
          <p14:tracePt t="17990" x="9483725" y="3767138"/>
          <p14:tracePt t="18006" x="9593263" y="3784600"/>
          <p14:tracePt t="18012" x="9629775" y="3784600"/>
          <p14:tracePt t="18020" x="9720263" y="3784600"/>
          <p14:tracePt t="18028" x="9793288" y="3784600"/>
          <p14:tracePt t="18036" x="9866313" y="3784600"/>
          <p14:tracePt t="18044" x="9958388" y="3784600"/>
          <p14:tracePt t="18053" x="10031413" y="3775075"/>
          <p14:tracePt t="18062" x="10131425" y="3767138"/>
          <p14:tracePt t="18070" x="10231438" y="3711575"/>
          <p14:tracePt t="18079" x="10304463" y="3694113"/>
          <p14:tracePt t="18085" x="10431463" y="3665538"/>
          <p14:tracePt t="18090" x="10523538" y="3665538"/>
          <p14:tracePt t="18098" x="10677525" y="3638550"/>
          <p14:tracePt t="18107" x="10806113" y="3638550"/>
          <p14:tracePt t="18114" x="10933113" y="3621088"/>
          <p14:tracePt t="18126" x="11098213" y="3592513"/>
          <p14:tracePt t="18133" x="11244263" y="3592513"/>
          <p14:tracePt t="18139" x="11334750" y="3592513"/>
          <p14:tracePt t="18148" x="11444288" y="3592513"/>
          <p14:tracePt t="18156" x="11590338" y="3592513"/>
          <p14:tracePt t="18162" x="11717338" y="3592513"/>
          <p14:tracePt t="18170" x="11863388" y="3592513"/>
          <p14:tracePt t="18179" x="12028488" y="3592513"/>
          <p14:tracePt t="18187" x="12138025" y="35925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226" name="Google Shape;226;p11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Master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從slave 2 request 長度 7 bytes 的資料，然後印出來</a:t>
            </a:r>
            <a:endParaRPr/>
          </a:p>
        </p:txBody>
      </p:sp>
      <p:pic>
        <p:nvPicPr>
          <p:cNvPr id="227" name="Google Shape;22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4167" y="2283733"/>
            <a:ext cx="6477000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FD778040-B9A2-4F79-9504-6552F9DFB0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96"/>
    </mc:Choice>
    <mc:Fallback>
      <p:transition spd="slow" advTm="19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0" x="1585913" y="1449388"/>
          <p14:tracePt t="285" x="1585913" y="1404938"/>
          <p14:tracePt t="294" x="1595438" y="1395413"/>
          <p14:tracePt t="302" x="1595438" y="1385888"/>
          <p14:tracePt t="309" x="1604963" y="1376363"/>
          <p14:tracePt t="317" x="1614488" y="1368425"/>
          <p14:tracePt t="325" x="1622425" y="1349375"/>
          <p14:tracePt t="345" x="1641475" y="1331913"/>
          <p14:tracePt t="357" x="1651000" y="1331913"/>
          <p14:tracePt t="366" x="1677988" y="1331913"/>
          <p14:tracePt t="374" x="1695450" y="1331913"/>
          <p14:tracePt t="384" x="1714500" y="1322388"/>
          <p14:tracePt t="402" x="1724025" y="1312863"/>
          <p14:tracePt t="409" x="1731963" y="1312863"/>
          <p14:tracePt t="419" x="1741488" y="1312863"/>
          <p14:tracePt t="1064" x="1768475" y="1312863"/>
          <p14:tracePt t="1069" x="1778000" y="1303338"/>
          <p14:tracePt t="1079" x="1787525" y="1295400"/>
          <p14:tracePt t="1083" x="1814513" y="1285875"/>
          <p14:tracePt t="1091" x="1833563" y="1258888"/>
          <p14:tracePt t="1100" x="1841500" y="1249363"/>
          <p14:tracePt t="1108" x="1841500" y="1239838"/>
          <p14:tracePt t="1118" x="1851025" y="1231900"/>
          <p14:tracePt t="1125" x="1870075" y="1222375"/>
          <p14:tracePt t="1133" x="1878013" y="1212850"/>
          <p14:tracePt t="1145" x="1887538" y="1203325"/>
          <p14:tracePt t="1255" x="1897063" y="1203325"/>
          <p14:tracePt t="1263" x="1906588" y="1195388"/>
          <p14:tracePt t="1299" x="1924050" y="1185863"/>
          <p14:tracePt t="1326" x="1924050" y="1176338"/>
          <p14:tracePt t="1379" x="1933575" y="1176338"/>
          <p14:tracePt t="1496" x="1951038" y="1166813"/>
          <p14:tracePt t="1931" x="1960563" y="1166813"/>
          <p14:tracePt t="1953" x="1978025" y="1158875"/>
          <p14:tracePt t="2303" x="1987550" y="1158875"/>
          <p14:tracePt t="2409" x="1997075" y="1158875"/>
          <p14:tracePt t="2449" x="2006600" y="1158875"/>
          <p14:tracePt t="2465" x="2014538" y="1158875"/>
          <p14:tracePt t="2473" x="2024063" y="1176338"/>
          <p14:tracePt t="2491" x="2033588" y="1176338"/>
          <p14:tracePt t="2506" x="2043113" y="1185863"/>
          <p14:tracePt t="2527" x="2051050" y="1195388"/>
          <p14:tracePt t="2535" x="2070100" y="1212850"/>
          <p14:tracePt t="2563" x="2070100" y="1222375"/>
          <p14:tracePt t="2569" x="2087563" y="1231900"/>
          <p14:tracePt t="2579" x="2106613" y="1249363"/>
          <p14:tracePt t="2599" x="2116138" y="1258888"/>
          <p14:tracePt t="2607" x="2124075" y="1268413"/>
          <p14:tracePt t="2620" x="2133600" y="1276350"/>
          <p14:tracePt t="2643" x="2152650" y="1276350"/>
          <p14:tracePt t="2671" x="2160588" y="1285875"/>
          <p14:tracePt t="4505" x="2160588" y="1295400"/>
          <p14:tracePt t="4513" x="2160588" y="1322388"/>
          <p14:tracePt t="4521" x="2160588" y="1349375"/>
          <p14:tracePt t="4529" x="2116138" y="1449388"/>
          <p14:tracePt t="4537" x="2097088" y="1477963"/>
          <p14:tracePt t="4543" x="2079625" y="1477963"/>
          <p14:tracePt t="5139" x="2079625" y="1441450"/>
          <p14:tracePt t="5174" x="2079625" y="1431925"/>
          <p14:tracePt t="5182" x="2087563" y="1431925"/>
          <p14:tracePt t="5189" x="2106613" y="1431925"/>
          <p14:tracePt t="5195" x="2133600" y="1422400"/>
          <p14:tracePt t="5204" x="2179638" y="1404938"/>
          <p14:tracePt t="5211" x="2197100" y="1395413"/>
          <p14:tracePt t="5220" x="2216150" y="1376363"/>
          <p14:tracePt t="5227" x="2270125" y="1376363"/>
          <p14:tracePt t="5237" x="2279650" y="1358900"/>
          <p14:tracePt t="5265" x="2298700" y="1358900"/>
          <p14:tracePt t="5307" x="2306638" y="1358900"/>
          <p14:tracePt t="5314" x="2316163" y="1368425"/>
          <p14:tracePt t="5321" x="2352675" y="1395413"/>
          <p14:tracePt t="5328" x="2370138" y="1441450"/>
          <p14:tracePt t="5337" x="2425700" y="1495425"/>
          <p14:tracePt t="5343" x="2479675" y="1558925"/>
          <p14:tracePt t="5353" x="2525713" y="1624013"/>
          <p14:tracePt t="5363" x="2589213" y="1724025"/>
          <p14:tracePt t="5371" x="2654300" y="1804988"/>
          <p14:tracePt t="5379" x="2727325" y="1943100"/>
          <p14:tracePt t="5387" x="2808288" y="2079625"/>
          <p14:tracePt t="5393" x="2917825" y="2252663"/>
          <p14:tracePt t="5404" x="2963863" y="2389188"/>
          <p14:tracePt t="5414" x="3009900" y="2535238"/>
          <p14:tracePt t="5422" x="3063875" y="2690813"/>
          <p14:tracePt t="5428" x="3109913" y="2790825"/>
          <p14:tracePt t="5436" x="3173413" y="2917825"/>
          <p14:tracePt t="5444" x="3227388" y="3036888"/>
          <p14:tracePt t="5453" x="3273425" y="3163888"/>
          <p14:tracePt t="5461" x="3300413" y="3246438"/>
          <p14:tracePt t="5471" x="3309938" y="3292475"/>
          <p14:tracePt t="5479" x="3309938" y="3346450"/>
          <p14:tracePt t="5487" x="3319463" y="3382963"/>
          <p14:tracePt t="5500" x="3319463" y="3446463"/>
          <p14:tracePt t="5504" x="3319463" y="3502025"/>
          <p14:tracePt t="5512" x="3319463" y="3575050"/>
          <p14:tracePt t="5519" x="3319463" y="3684588"/>
          <p14:tracePt t="5527" x="3319463" y="3794125"/>
          <p14:tracePt t="5535" x="3319463" y="3884613"/>
          <p14:tracePt t="5545" x="3319463" y="3976688"/>
          <p14:tracePt t="5553" x="3319463" y="4103688"/>
          <p14:tracePt t="5561" x="3319463" y="4195763"/>
          <p14:tracePt t="5569" x="3309938" y="4313238"/>
          <p14:tracePt t="5577" x="3309938" y="4386263"/>
          <p14:tracePt t="5585" x="3292475" y="4459288"/>
          <p14:tracePt t="5595" x="3292475" y="4505325"/>
          <p14:tracePt t="5603" x="3273425" y="4532313"/>
          <p14:tracePt t="5626" x="3273425" y="4541838"/>
          <p14:tracePt t="5632" x="3273425" y="4551363"/>
          <p14:tracePt t="5641" x="3273425" y="4568825"/>
          <p14:tracePt t="5650" x="3263900" y="4578350"/>
          <p14:tracePt t="5660" x="3263900" y="4587875"/>
          <p14:tracePt t="5667" x="3246438" y="4605338"/>
          <p14:tracePt t="5675" x="3219450" y="4632325"/>
          <p14:tracePt t="5683" x="3190875" y="4678363"/>
          <p14:tracePt t="5693" x="3146425" y="4705350"/>
          <p14:tracePt t="5701" x="3136900" y="4705350"/>
          <p14:tracePt t="5711" x="3100388" y="4705350"/>
          <p14:tracePt t="5717" x="3090863" y="4705350"/>
          <p14:tracePt t="5723" x="3082925" y="4705350"/>
          <p14:tracePt t="6151" x="3073400" y="4705350"/>
          <p14:tracePt t="6160" x="3063875" y="4705350"/>
          <p14:tracePt t="6167" x="3017838" y="4660900"/>
          <p14:tracePt t="6183" x="3000375" y="4632325"/>
          <p14:tracePt t="6199" x="3000375" y="4614863"/>
          <p14:tracePt t="6234" x="3000375" y="4605338"/>
          <p14:tracePt t="6243" x="3009900" y="4587875"/>
          <p14:tracePt t="6281" x="3017838" y="4587875"/>
          <p14:tracePt t="6329" x="3027363" y="4587875"/>
          <p14:tracePt t="6343" x="3036888" y="4587875"/>
          <p14:tracePt t="6359" x="3046413" y="4587875"/>
          <p14:tracePt t="6375" x="3054350" y="4578350"/>
          <p14:tracePt t="6425" x="3054350" y="4568825"/>
          <p14:tracePt t="6528" x="3046413" y="4578350"/>
          <p14:tracePt t="6546" x="3046413" y="4587875"/>
          <p14:tracePt t="6709" x="3054350" y="4587875"/>
          <p14:tracePt t="6719" x="3063875" y="4587875"/>
          <p14:tracePt t="6729" x="3082925" y="4587875"/>
          <p14:tracePt t="6736" x="3090863" y="4587875"/>
          <p14:tracePt t="6756" x="3100388" y="4587875"/>
          <p14:tracePt t="6781" x="3109913" y="4587875"/>
          <p14:tracePt t="6787" x="3119438" y="4587875"/>
          <p14:tracePt t="6805" x="3127375" y="4587875"/>
          <p14:tracePt t="6818" x="3146425" y="4587875"/>
          <p14:tracePt t="6825" x="3163888" y="4587875"/>
          <p14:tracePt t="6836" x="3173413" y="4587875"/>
          <p14:tracePt t="6843" x="3182938" y="4587875"/>
          <p14:tracePt t="6851" x="3200400" y="4587875"/>
          <p14:tracePt t="6859" x="3209925" y="4587875"/>
          <p14:tracePt t="6867" x="3227388" y="4587875"/>
          <p14:tracePt t="6875" x="3246438" y="4587875"/>
          <p14:tracePt t="6881" x="3263900" y="4587875"/>
          <p14:tracePt t="6889" x="3292475" y="4587875"/>
          <p14:tracePt t="6897" x="3309938" y="4587875"/>
          <p14:tracePt t="6909" x="3328988" y="4587875"/>
          <p14:tracePt t="6921" x="3346450" y="4587875"/>
          <p14:tracePt t="6930" x="3355975" y="4587875"/>
          <p14:tracePt t="6936" x="3365500" y="4587875"/>
          <p14:tracePt t="6947" x="3373438" y="4587875"/>
          <p14:tracePt t="7014" x="3382963" y="4587875"/>
          <p14:tracePt t="7026" x="3402013" y="4587875"/>
          <p14:tracePt t="7038" x="3409950" y="4587875"/>
          <p14:tracePt t="7046" x="3419475" y="4587875"/>
          <p14:tracePt t="7056" x="3429000" y="4587875"/>
          <p14:tracePt t="7074" x="3438525" y="4587875"/>
          <p14:tracePt t="7088" x="3446463" y="4587875"/>
          <p14:tracePt t="7094" x="3455988" y="4587875"/>
          <p14:tracePt t="7104" x="3465513" y="4587875"/>
          <p14:tracePt t="7113" x="3475038" y="4587875"/>
          <p14:tracePt t="7121" x="3482975" y="4587875"/>
          <p14:tracePt t="7141" x="3492500" y="4595813"/>
          <p14:tracePt t="7155" x="3502025" y="4595813"/>
          <p14:tracePt t="7171" x="3511550" y="4595813"/>
          <p14:tracePt t="7179" x="3529013" y="4595813"/>
          <p14:tracePt t="7186" x="3538538" y="4605338"/>
          <p14:tracePt t="7341" x="3546475" y="4605338"/>
          <p14:tracePt t="7350" x="3565525" y="4605338"/>
          <p14:tracePt t="7358" x="3592513" y="4605338"/>
          <p14:tracePt t="7366" x="3611563" y="4605338"/>
          <p14:tracePt t="7373" x="3656013" y="4605338"/>
          <p14:tracePt t="7382" x="3684588" y="4605338"/>
          <p14:tracePt t="7388" x="3702050" y="4605338"/>
          <p14:tracePt t="7398" x="3738563" y="4605338"/>
          <p14:tracePt t="7403" x="3757613" y="4614863"/>
          <p14:tracePt t="7411" x="3765550" y="4614863"/>
          <p14:tracePt t="7422" x="3775075" y="4614863"/>
          <p14:tracePt t="7511" x="3784600" y="4614863"/>
          <p14:tracePt t="7519" x="3794125" y="4614863"/>
          <p14:tracePt t="7531" x="3802063" y="4614863"/>
          <p14:tracePt t="7539" x="3811588" y="4614863"/>
          <p14:tracePt t="7547" x="3830638" y="4614863"/>
          <p14:tracePt t="7556" x="3838575" y="4614863"/>
          <p14:tracePt t="7566" x="3875088" y="4614863"/>
          <p14:tracePt t="7573" x="3903663" y="4614863"/>
          <p14:tracePt t="7586" x="3930650" y="4632325"/>
          <p14:tracePt t="7608" x="3938588" y="4632325"/>
          <p14:tracePt t="7615" x="3948113" y="4632325"/>
          <p14:tracePt t="7697" x="3957638" y="4632325"/>
          <p14:tracePt t="7714" x="3967163" y="4632325"/>
          <p14:tracePt t="7722" x="3975100" y="4632325"/>
          <p14:tracePt t="7727" x="3984625" y="4632325"/>
          <p14:tracePt t="7740" x="3994150" y="4632325"/>
          <p14:tracePt t="7756" x="4003675" y="4632325"/>
          <p14:tracePt t="7768" x="4021138" y="4632325"/>
          <p14:tracePt t="7774" x="4030663" y="4632325"/>
          <p14:tracePt t="7782" x="4040188" y="4632325"/>
          <p14:tracePt t="7796" x="4048125" y="4632325"/>
          <p14:tracePt t="7809" x="4057650" y="4632325"/>
          <p14:tracePt t="7817" x="4067175" y="4632325"/>
          <p14:tracePt t="7825" x="4084638" y="4632325"/>
          <p14:tracePt t="7835" x="4094163" y="4632325"/>
          <p14:tracePt t="7843" x="4113213" y="4632325"/>
          <p14:tracePt t="7860" x="4130675" y="4632325"/>
          <p14:tracePt t="7868" x="4176713" y="4632325"/>
          <p14:tracePt t="7875" x="4186238" y="4632325"/>
          <p14:tracePt t="7883" x="4194175" y="4632325"/>
          <p14:tracePt t="7899" x="4213225" y="4624388"/>
          <p14:tracePt t="7909" x="4222750" y="4624388"/>
          <p14:tracePt t="7917" x="4230688" y="4624388"/>
          <p14:tracePt t="7925" x="4240213" y="4614863"/>
          <p14:tracePt t="7945" x="4249738" y="4614863"/>
          <p14:tracePt t="7961" x="4259263" y="4614863"/>
          <p14:tracePt t="7968" x="4267200" y="4605338"/>
          <p14:tracePt t="7998" x="4286250" y="4605338"/>
          <p14:tracePt t="8007" x="4303713" y="4605338"/>
          <p14:tracePt t="8019" x="4322763" y="4587875"/>
          <p14:tracePt t="8028" x="4330700" y="4578350"/>
          <p14:tracePt t="8046" x="4340225" y="4578350"/>
          <p14:tracePt t="8059" x="4349750" y="4578350"/>
          <p14:tracePt t="8075" x="4359275" y="4578350"/>
          <p14:tracePt t="8083" x="4367213" y="4568825"/>
          <p14:tracePt t="8099" x="4376738" y="4568825"/>
          <p14:tracePt t="8179" x="4386263" y="4568825"/>
          <p14:tracePt t="8191" x="4395788" y="4568825"/>
          <p14:tracePt t="8205" x="4403725" y="4568825"/>
          <p14:tracePt t="8279" x="4413250" y="4568825"/>
          <p14:tracePt t="8369" x="4422775" y="4568825"/>
          <p14:tracePt t="8378" x="4440238" y="4578350"/>
          <p14:tracePt t="8443" x="4449763" y="4587875"/>
          <p14:tracePt t="8625" x="4449763" y="4595813"/>
          <p14:tracePt t="8679" x="4449763" y="4605338"/>
          <p14:tracePt t="8815" x="4449763" y="4614863"/>
          <p14:tracePt t="8981" x="4449763" y="4624388"/>
          <p14:tracePt t="9005" x="4449763" y="4632325"/>
          <p14:tracePt t="9101" x="4440238" y="4651375"/>
          <p14:tracePt t="9288" x="4432300" y="4651375"/>
          <p14:tracePt t="9296" x="4432300" y="4660900"/>
          <p14:tracePt t="9359" x="4422775" y="4668838"/>
          <p14:tracePt t="9380" x="4413250" y="4668838"/>
          <p14:tracePt t="9388" x="4403725" y="4678363"/>
          <p14:tracePt t="9477" x="4395788" y="4678363"/>
          <p14:tracePt t="9485" x="4386263" y="4678363"/>
          <p14:tracePt t="9494" x="4376738" y="4678363"/>
          <p14:tracePt t="9500" x="4367213" y="4678363"/>
          <p14:tracePt t="9507" x="4359275" y="4660900"/>
          <p14:tracePt t="9515" x="4359275" y="4651375"/>
          <p14:tracePt t="9523" x="4349750" y="4641850"/>
          <p14:tracePt t="9531" x="4340225" y="4624388"/>
          <p14:tracePt t="9539" x="4330700" y="4614863"/>
          <p14:tracePt t="9545" x="4330700" y="4605338"/>
          <p14:tracePt t="9555" x="4330700" y="4595813"/>
          <p14:tracePt t="9564" x="4330700" y="4578350"/>
          <p14:tracePt t="9575" x="4330700" y="4568825"/>
          <p14:tracePt t="9583" x="4330700" y="4551363"/>
          <p14:tracePt t="9591" x="4330700" y="4541838"/>
          <p14:tracePt t="9599" x="4330700" y="4522788"/>
          <p14:tracePt t="9607" x="4330700" y="4505325"/>
          <p14:tracePt t="9617" x="4330700" y="4486275"/>
          <p14:tracePt t="9634" x="4330700" y="4468813"/>
          <p14:tracePt t="9643" x="4330700" y="4422775"/>
          <p14:tracePt t="9651" x="4330700" y="4405313"/>
          <p14:tracePt t="9658" x="4330700" y="4395788"/>
          <p14:tracePt t="9666" x="4340225" y="4368800"/>
          <p14:tracePt t="9673" x="4340225" y="4332288"/>
          <p14:tracePt t="9681" x="4349750" y="4322763"/>
          <p14:tracePt t="9691" x="4367213" y="4303713"/>
          <p14:tracePt t="9703" x="4367213" y="4295775"/>
          <p14:tracePt t="9809" x="4386263" y="4295775"/>
          <p14:tracePt t="9817" x="4395788" y="4322763"/>
          <p14:tracePt t="9827" x="4422775" y="4368800"/>
          <p14:tracePt t="9834" x="4432300" y="4386263"/>
          <p14:tracePt t="9844" x="4440238" y="4413250"/>
          <p14:tracePt t="9852" x="4459288" y="4432300"/>
          <p14:tracePt t="9857" x="4468813" y="4449763"/>
          <p14:tracePt t="9865" x="4468813" y="4459288"/>
          <p14:tracePt t="9875" x="4468813" y="4468813"/>
          <p14:tracePt t="9882" x="4468813" y="4478338"/>
          <p14:tracePt t="9891" x="4468813" y="4486275"/>
          <p14:tracePt t="9899" x="4468813" y="4505325"/>
          <p14:tracePt t="9905" x="4468813" y="4514850"/>
          <p14:tracePt t="9913" x="4468813" y="4522788"/>
          <p14:tracePt t="9921" x="4468813" y="4532313"/>
          <p14:tracePt t="9933" x="4459288" y="4551363"/>
          <p14:tracePt t="9946" x="4440238" y="4568825"/>
          <p14:tracePt t="9959" x="4440238" y="4587875"/>
          <p14:tracePt t="9968" x="4432300" y="4595813"/>
          <p14:tracePt t="9981" x="4432300" y="4605338"/>
          <p14:tracePt t="9989" x="4413250" y="4614863"/>
          <p14:tracePt t="10001" x="4413250" y="4624388"/>
          <p14:tracePt t="10014" x="4403725" y="4632325"/>
          <p14:tracePt t="10022" x="4395788" y="4641850"/>
          <p14:tracePt t="10549" x="4395788" y="4660900"/>
          <p14:tracePt t="10557" x="4395788" y="4668838"/>
          <p14:tracePt t="10801" x="4395788" y="4678363"/>
          <p14:tracePt t="10841" x="4403725" y="4678363"/>
          <p14:tracePt t="10854" x="4413250" y="4697413"/>
          <p14:tracePt t="10867" x="4432300" y="4697413"/>
          <p14:tracePt t="10875" x="4468813" y="4724400"/>
          <p14:tracePt t="10883" x="4513263" y="4741863"/>
          <p14:tracePt t="10891" x="4522788" y="4741863"/>
          <p14:tracePt t="10899" x="4559300" y="4751388"/>
          <p14:tracePt t="10905" x="4586288" y="4768850"/>
          <p14:tracePt t="10913" x="4605338" y="4768850"/>
          <p14:tracePt t="10927" x="4651375" y="4778375"/>
          <p14:tracePt t="10937" x="4659313" y="4778375"/>
          <p14:tracePt t="10945" x="4668838" y="4778375"/>
          <p14:tracePt t="10953" x="4678363" y="4778375"/>
          <p14:tracePt t="10963" x="4695825" y="4778375"/>
          <p14:tracePt t="10968" x="4714875" y="4778375"/>
          <p14:tracePt t="10975" x="4732338" y="4778375"/>
          <p14:tracePt t="10997" x="4759325" y="4778375"/>
          <p14:tracePt t="11001" x="4787900" y="4778375"/>
          <p14:tracePt t="11010" x="4805363" y="4768850"/>
          <p14:tracePt t="11021" x="4814888" y="4751388"/>
          <p14:tracePt t="11107" x="4814888" y="4768850"/>
          <p14:tracePt t="11115" x="4778375" y="4768850"/>
          <p14:tracePt t="11123" x="4759325" y="4768850"/>
          <p14:tracePt t="11130" x="4751388" y="4768850"/>
          <p14:tracePt t="11138" x="4714875" y="4768850"/>
          <p14:tracePt t="11145" x="4695825" y="4768850"/>
          <p14:tracePt t="11157" x="4678363" y="4751388"/>
          <p14:tracePt t="11166" x="4659313" y="4714875"/>
          <p14:tracePt t="11173" x="4659313" y="4605338"/>
          <p14:tracePt t="11181" x="4614863" y="4505325"/>
          <p14:tracePt t="11188" x="4605338" y="4432300"/>
          <p14:tracePt t="11196" x="4605338" y="4386263"/>
          <p14:tracePt t="11206" x="4605338" y="4332288"/>
          <p14:tracePt t="11214" x="4605338" y="4240213"/>
          <p14:tracePt t="11223" x="4622800" y="4167188"/>
          <p14:tracePt t="11230" x="4651375" y="4130675"/>
          <p14:tracePt t="11238" x="4687888" y="4067175"/>
          <p14:tracePt t="11246" x="4741863" y="4030663"/>
          <p14:tracePt t="11258" x="4759325" y="4021138"/>
          <p14:tracePt t="11265" x="4795838" y="4013200"/>
          <p14:tracePt t="11272" x="4851400" y="3967163"/>
          <p14:tracePt t="11281" x="4878388" y="3957638"/>
          <p14:tracePt t="11287" x="4897438" y="3957638"/>
          <p14:tracePt t="11296" x="4914900" y="3957638"/>
          <p14:tracePt t="11303" x="4933950" y="3957638"/>
          <p14:tracePt t="11312" x="4951413" y="3957638"/>
          <p14:tracePt t="11319" x="4987925" y="3967163"/>
          <p14:tracePt t="11329" x="5014913" y="3984625"/>
          <p14:tracePt t="11337" x="5024438" y="4013200"/>
          <p14:tracePt t="11346" x="5043488" y="4040188"/>
          <p14:tracePt t="11353" x="5060950" y="4094163"/>
          <p14:tracePt t="11361" x="5060950" y="4122738"/>
          <p14:tracePt t="11369" x="5060950" y="4176713"/>
          <p14:tracePt t="11378" x="5060950" y="4222750"/>
          <p14:tracePt t="11387" x="5060950" y="4276725"/>
          <p14:tracePt t="11395" x="5060950" y="4332288"/>
          <p14:tracePt t="11403" x="5033963" y="4395788"/>
          <p14:tracePt t="11411" x="5024438" y="4422775"/>
          <p14:tracePt t="11419" x="5006975" y="4449763"/>
          <p14:tracePt t="11428" x="4970463" y="4478338"/>
          <p14:tracePt t="11443" x="4960938" y="4486275"/>
          <p14:tracePt t="11473" x="4951413" y="4486275"/>
          <p14:tracePt t="11480" x="4941888" y="4486275"/>
          <p14:tracePt t="11487" x="4924425" y="4486275"/>
          <p14:tracePt t="11497" x="4905375" y="4459288"/>
          <p14:tracePt t="11502" x="4897438" y="4422775"/>
          <p14:tracePt t="11509" x="4897438" y="4395788"/>
          <p14:tracePt t="11517" x="4887913" y="4368800"/>
          <p14:tracePt t="11525" x="4887913" y="4349750"/>
          <p14:tracePt t="11535" x="4887913" y="4322763"/>
          <p14:tracePt t="11543" x="4887913" y="4276725"/>
          <p14:tracePt t="11551" x="4887913" y="4259263"/>
          <p14:tracePt t="11559" x="4897438" y="4213225"/>
          <p14:tracePt t="11566" x="4924425" y="4203700"/>
          <p14:tracePt t="11574" x="4997450" y="4159250"/>
          <p14:tracePt t="11581" x="5060950" y="4122738"/>
          <p14:tracePt t="11589" x="5143500" y="4103688"/>
          <p14:tracePt t="11598" x="5197475" y="4094163"/>
          <p14:tracePt t="11605" x="5297488" y="4067175"/>
          <p14:tracePt t="11611" x="5370513" y="4067175"/>
          <p14:tracePt t="11619" x="5499100" y="4067175"/>
          <p14:tracePt t="11628" x="5572125" y="4067175"/>
          <p14:tracePt t="11635" x="5689600" y="4103688"/>
          <p14:tracePt t="11643" x="5754688" y="4122738"/>
          <p14:tracePt t="11651" x="5854700" y="4195763"/>
          <p14:tracePt t="11659" x="5954713" y="4286250"/>
          <p14:tracePt t="11667" x="6018213" y="4368800"/>
          <p14:tracePt t="11675" x="6091238" y="4468813"/>
          <p14:tracePt t="11681" x="6164263" y="4568825"/>
          <p14:tracePt t="11691" x="6200775" y="4632325"/>
          <p14:tracePt t="11699" x="6227763" y="4732338"/>
          <p14:tracePt t="11707" x="6264275" y="4778375"/>
          <p14:tracePt t="11715" x="6264275" y="4814888"/>
          <p14:tracePt t="11722" x="6264275" y="4833938"/>
          <p14:tracePt t="11730" x="6264275" y="4841875"/>
          <p14:tracePt t="11749" x="6264275" y="4851400"/>
          <p14:tracePt t="11757" x="6264275" y="4860925"/>
          <p14:tracePt t="11766" x="6264275" y="4878388"/>
          <p14:tracePt t="11773" x="6246813" y="4887913"/>
          <p14:tracePt t="11781" x="6227763" y="4914900"/>
          <p14:tracePt t="11789" x="6219825" y="4924425"/>
          <p14:tracePt t="11799" x="6210300" y="4924425"/>
          <p14:tracePt t="12274" x="6191250" y="4933950"/>
          <p14:tracePt t="12281" x="6183313" y="4943475"/>
          <p14:tracePt t="12289" x="6164263" y="4960938"/>
          <p14:tracePt t="12297" x="6118225" y="4979988"/>
          <p14:tracePt t="12305" x="6073775" y="5006975"/>
          <p14:tracePt t="12313" x="6054725" y="5016500"/>
          <p14:tracePt t="12321" x="6008688" y="5024438"/>
          <p14:tracePt t="12330" x="6008688" y="5033963"/>
          <p14:tracePt t="12669" x="6000750" y="5033963"/>
          <p14:tracePt t="12677" x="5981700" y="5033963"/>
          <p14:tracePt t="12685" x="5954713" y="5024438"/>
          <p14:tracePt t="12693" x="5927725" y="4997450"/>
          <p14:tracePt t="12700" x="5891213" y="4987925"/>
          <p14:tracePt t="12708" x="5845175" y="4951413"/>
          <p14:tracePt t="12716" x="5808663" y="4943475"/>
          <p14:tracePt t="12723" x="5791200" y="4924425"/>
          <p14:tracePt t="12729" x="5781675" y="4914900"/>
          <p14:tracePt t="12737" x="5762625" y="4897438"/>
          <p14:tracePt t="12749" x="5754688" y="4878388"/>
          <p14:tracePt t="12754" x="5754688" y="4870450"/>
          <p14:tracePt t="12762" x="5745163" y="4860925"/>
          <p14:tracePt t="12770" x="5735638" y="4851400"/>
          <p14:tracePt t="12778" x="5726113" y="4833938"/>
          <p14:tracePt t="12785" x="5699125" y="4787900"/>
          <p14:tracePt t="12794" x="5681663" y="4768850"/>
          <p14:tracePt t="12803" x="5672138" y="4760913"/>
          <p14:tracePt t="12815" x="5672138" y="4751388"/>
          <p14:tracePt t="12820" x="5662613" y="4741863"/>
          <p14:tracePt t="12826" x="5653088" y="4732338"/>
          <p14:tracePt t="12838" x="5653088" y="4724400"/>
          <p14:tracePt t="12845" x="5653088" y="4705350"/>
          <p14:tracePt t="12854" x="5726113" y="4678363"/>
          <p14:tracePt t="12861" x="5827713" y="4605338"/>
          <p14:tracePt t="12869" x="5945188" y="4532313"/>
          <p14:tracePt t="12879" x="6073775" y="4478338"/>
          <p14:tracePt t="12887" x="6246813" y="4432300"/>
          <p14:tracePt t="12895" x="6410325" y="4413250"/>
          <p14:tracePt t="12903" x="6538913" y="4395788"/>
          <p14:tracePt t="12912" x="6719888" y="4395788"/>
          <p14:tracePt t="12919" x="6938963" y="4395788"/>
          <p14:tracePt t="12929" x="7167563" y="4395788"/>
          <p14:tracePt t="12937" x="7386638" y="4395788"/>
          <p14:tracePt t="12945" x="7569200" y="4395788"/>
          <p14:tracePt t="12953" x="7732713" y="4395788"/>
          <p14:tracePt t="12961" x="7861300" y="4395788"/>
          <p14:tracePt t="12969" x="7905750" y="4405313"/>
          <p14:tracePt t="12980" x="7932738" y="4413250"/>
          <p14:tracePt t="13209" x="7942263" y="4413250"/>
          <p14:tracePt t="13219" x="7915275" y="4441825"/>
          <p14:tracePt t="13225" x="7869238" y="4449763"/>
          <p14:tracePt t="13233" x="7796213" y="4478338"/>
          <p14:tracePt t="13240" x="7759700" y="4478338"/>
          <p14:tracePt t="13249" x="7678738" y="4486275"/>
          <p14:tracePt t="13257" x="7632700" y="4505325"/>
          <p14:tracePt t="13265" x="7559675" y="4522788"/>
          <p14:tracePt t="13273" x="7440613" y="4551363"/>
          <p14:tracePt t="13283" x="7367588" y="4559300"/>
          <p14:tracePt t="13291" x="7294563" y="4559300"/>
          <p14:tracePt t="13301" x="7177088" y="4587875"/>
          <p14:tracePt t="13309" x="7031038" y="4624388"/>
          <p14:tracePt t="13316" x="6865938" y="4632325"/>
          <p14:tracePt t="13324" x="6684963" y="4651375"/>
          <p14:tracePt t="13331" x="6446838" y="4687888"/>
          <p14:tracePt t="13339" x="6273800" y="4687888"/>
          <p14:tracePt t="13349" x="6073775" y="4687888"/>
          <p14:tracePt t="13357" x="5872163" y="4687888"/>
          <p14:tracePt t="13365" x="5708650" y="4687888"/>
          <p14:tracePt t="13373" x="5526088" y="4687888"/>
          <p14:tracePt t="13383" x="5399088" y="4697413"/>
          <p14:tracePt t="13394" x="5362575" y="4697413"/>
          <p14:tracePt t="13401" x="5316538" y="4705350"/>
          <p14:tracePt t="13443" x="5316538" y="4714875"/>
          <p14:tracePt t="13479" x="5316538" y="4724400"/>
          <p14:tracePt t="13491" x="5297488" y="4732338"/>
          <p14:tracePt t="13499" x="5270500" y="4760913"/>
          <p14:tracePt t="13507" x="5253038" y="4760913"/>
          <p14:tracePt t="13514" x="5207000" y="4778375"/>
          <p14:tracePt t="13521" x="5187950" y="4797425"/>
          <p14:tracePt t="13529" x="5170488" y="4797425"/>
          <p14:tracePt t="13537" x="5133975" y="4805363"/>
          <p14:tracePt t="13546" x="5114925" y="4814888"/>
          <p14:tracePt t="13553" x="5080000" y="4824413"/>
          <p14:tracePt t="13562" x="5051425" y="4833938"/>
          <p14:tracePt t="13569" x="5043488" y="4851400"/>
          <p14:tracePt t="13575" x="5024438" y="4860925"/>
          <p14:tracePt t="13585" x="5014913" y="4870450"/>
          <p14:tracePt t="13659" x="5006975" y="4878388"/>
          <p14:tracePt t="13665" x="4987925" y="4878388"/>
          <p14:tracePt t="13673" x="4960938" y="4887913"/>
          <p14:tracePt t="13681" x="4941888" y="4887913"/>
          <p14:tracePt t="13687" x="4914900" y="4897438"/>
          <p14:tracePt t="13695" x="4897438" y="4897438"/>
          <p14:tracePt t="13703" x="4878388" y="4906963"/>
          <p14:tracePt t="13711" x="4860925" y="4906963"/>
          <p14:tracePt t="13719" x="4851400" y="4906963"/>
          <p14:tracePt t="13807" x="4832350" y="4914900"/>
          <p14:tracePt t="13815" x="4824413" y="4914900"/>
          <p14:tracePt t="13838" x="4814888" y="4933950"/>
          <p14:tracePt t="13892" x="4814888" y="4943475"/>
          <p14:tracePt t="13908" x="4824413" y="4951413"/>
          <p14:tracePt t="13932" x="4832350" y="4960938"/>
          <p14:tracePt t="13956" x="4832350" y="4970463"/>
          <p14:tracePt t="13966" x="4832350" y="4979988"/>
          <p14:tracePt t="13972" x="4832350" y="4987925"/>
          <p14:tracePt t="13994" x="4832350" y="5006975"/>
          <p14:tracePt t="14017" x="4832350" y="5016500"/>
          <p14:tracePt t="14024" x="4832350" y="5024438"/>
          <p14:tracePt t="14031" x="4824413" y="5024438"/>
          <p14:tracePt t="14056" x="4824413" y="5033963"/>
          <p14:tracePt t="14063" x="4824413" y="5043488"/>
          <p14:tracePt t="14083" x="4824413" y="5060950"/>
          <p14:tracePt t="14091" x="4832350" y="5080000"/>
          <p14:tracePt t="14099" x="4841875" y="5089525"/>
          <p14:tracePt t="14108" x="4851400" y="5097463"/>
          <p14:tracePt t="14115" x="4860925" y="5106988"/>
          <p14:tracePt t="14123" x="4868863" y="5106988"/>
          <p14:tracePt t="14137" x="4878388" y="5116513"/>
          <p14:tracePt t="14151" x="4878388" y="5126038"/>
          <p14:tracePt t="14163" x="4878388" y="5133975"/>
          <p14:tracePt t="14171" x="4878388" y="5160963"/>
          <p14:tracePt t="14179" x="4878388" y="5170488"/>
          <p14:tracePt t="14185" x="4878388" y="5180013"/>
          <p14:tracePt t="14193" x="4887913" y="5189538"/>
          <p14:tracePt t="14218" x="4887913" y="5197475"/>
          <p14:tracePt t="14230" x="4887913" y="5207000"/>
          <p14:tracePt t="14242" x="4887913" y="5226050"/>
          <p14:tracePt t="14249" x="4887913" y="5243513"/>
          <p14:tracePt t="14257" x="4887913" y="5262563"/>
          <p14:tracePt t="14265" x="4887913" y="5270500"/>
          <p14:tracePt t="14273" x="4887913" y="5280025"/>
          <p14:tracePt t="14281" x="4887913" y="5299075"/>
          <p14:tracePt t="14289" x="4887913" y="5316538"/>
          <p14:tracePt t="14298" x="4887913" y="5362575"/>
          <p14:tracePt t="14306" x="4887913" y="5389563"/>
          <p14:tracePt t="14313" x="4887913" y="5399088"/>
          <p14:tracePt t="14321" x="4887913" y="5408613"/>
          <p14:tracePt t="14330" x="4887913" y="5426075"/>
          <p14:tracePt t="14344" x="4887913" y="5435600"/>
          <p14:tracePt t="14352" x="4887913" y="5445125"/>
          <p14:tracePt t="14360" x="4887913" y="5462588"/>
          <p14:tracePt t="14368" x="4860925" y="5481638"/>
          <p14:tracePt t="14404" x="4860925" y="5489575"/>
          <p14:tracePt t="14413" x="4860925" y="5499100"/>
          <p14:tracePt t="14425" x="4851400" y="5508625"/>
          <p14:tracePt t="14437" x="4832350" y="5518150"/>
          <p14:tracePt t="14583" x="4814888" y="5518150"/>
          <p14:tracePt t="14599" x="4805363" y="5518150"/>
          <p14:tracePt t="14608" x="4795838" y="5518150"/>
          <p14:tracePt t="14614" x="4787900" y="5518150"/>
          <p14:tracePt t="14630" x="4768850" y="5518150"/>
          <p14:tracePt t="14635" x="4751388" y="5499100"/>
          <p14:tracePt t="14647" x="4722813" y="5462588"/>
          <p14:tracePt t="14653" x="4705350" y="5453063"/>
          <p14:tracePt t="14663" x="4678363" y="5426075"/>
          <p14:tracePt t="14668" x="4659313" y="5426075"/>
          <p14:tracePt t="14676" x="4586288" y="5408613"/>
          <p14:tracePt t="14683" x="4522788" y="5389563"/>
          <p14:tracePt t="14692" x="4486275" y="5389563"/>
          <p14:tracePt t="14699" x="4432300" y="5389563"/>
          <p14:tracePt t="14707" x="4395788" y="5389563"/>
          <p14:tracePt t="14715" x="4367213" y="5362575"/>
          <p14:tracePt t="14723" x="4340225" y="5362575"/>
          <p14:tracePt t="14731" x="4286250" y="5353050"/>
          <p14:tracePt t="14741" x="4276725" y="5343525"/>
          <p14:tracePt t="14748" x="4259263" y="5343525"/>
          <p14:tracePt t="14764" x="4249738" y="5343525"/>
          <p14:tracePt t="14777" x="4240213" y="5343525"/>
          <p14:tracePt t="14784" x="4222750" y="5343525"/>
          <p14:tracePt t="14791" x="4203700" y="5343525"/>
          <p14:tracePt t="14800" x="4186238" y="5343525"/>
          <p14:tracePt t="14808" x="4149725" y="5343525"/>
          <p14:tracePt t="14815" x="4130675" y="5343525"/>
          <p14:tracePt t="14826" x="4094163" y="5343525"/>
          <p14:tracePt t="14835" x="4076700" y="5326063"/>
          <p14:tracePt t="14843" x="4057650" y="5326063"/>
          <p14:tracePt t="14851" x="4040188" y="5307013"/>
          <p14:tracePt t="14860" x="4021138" y="5299075"/>
          <p14:tracePt t="14866" x="3975100" y="5262563"/>
          <p14:tracePt t="14874" x="3957638" y="5243513"/>
          <p14:tracePt t="14883" x="3930650" y="5226050"/>
          <p14:tracePt t="14891" x="3911600" y="5226050"/>
          <p14:tracePt t="14899" x="3867150" y="5216525"/>
          <p14:tracePt t="14907" x="3857625" y="5207000"/>
          <p14:tracePt t="14915" x="3811588" y="5180013"/>
          <p14:tracePt t="14923" x="3802063" y="5180013"/>
          <p14:tracePt t="14931" x="3775075" y="5180013"/>
          <p14:tracePt t="14939" x="3765550" y="5180013"/>
          <p14:tracePt t="14947" x="3748088" y="5180013"/>
          <p14:tracePt t="14963" x="3729038" y="5180013"/>
          <p14:tracePt t="14978" x="3721100" y="5180013"/>
          <p14:tracePt t="14991" x="3702050" y="5180013"/>
          <p14:tracePt t="15043" x="3692525" y="5180013"/>
          <p14:tracePt t="15056" x="3675063" y="5170488"/>
          <p14:tracePt t="15076" x="3675063" y="5160963"/>
          <p14:tracePt t="15095" x="3665538" y="5153025"/>
          <p14:tracePt t="15103" x="3656013" y="5153025"/>
          <p14:tracePt t="15109" x="3648075" y="5143500"/>
          <p14:tracePt t="15117" x="3638550" y="5133975"/>
          <p14:tracePt t="15133" x="3629025" y="5133975"/>
          <p14:tracePt t="15285" x="3638550" y="5133975"/>
          <p14:tracePt t="15293" x="3656013" y="5133975"/>
          <p14:tracePt t="15302" x="3675063" y="5133975"/>
          <p14:tracePt t="15309" x="3692525" y="5133975"/>
          <p14:tracePt t="15317" x="3721100" y="5126038"/>
          <p14:tracePt t="15322" x="3729038" y="5126038"/>
          <p14:tracePt t="15329" x="3738563" y="5126038"/>
          <p14:tracePt t="15427" x="3748088" y="5126038"/>
          <p14:tracePt t="15440" x="3757613" y="5126038"/>
          <p14:tracePt t="15447" x="3765550" y="5126038"/>
          <p14:tracePt t="15453" x="3775075" y="5126038"/>
          <p14:tracePt t="15504" x="3784600" y="5126038"/>
          <p14:tracePt t="15520" x="3794125" y="5126038"/>
          <p14:tracePt t="15528" x="3802063" y="5106988"/>
          <p14:tracePt t="15552" x="3811588" y="5106988"/>
          <p14:tracePt t="15699" x="3821113" y="5106988"/>
          <p14:tracePt t="15708" x="3838575" y="5097463"/>
          <p14:tracePt t="15716" x="3848100" y="5097463"/>
          <p14:tracePt t="15722" x="3875088" y="5089525"/>
          <p14:tracePt t="15730" x="3903663" y="5080000"/>
          <p14:tracePt t="15739" x="4003675" y="5070475"/>
          <p14:tracePt t="15748" x="4076700" y="5070475"/>
          <p14:tracePt t="15755" x="4167188" y="5070475"/>
          <p14:tracePt t="15764" x="4295775" y="5070475"/>
          <p14:tracePt t="15771" x="4422775" y="5070475"/>
          <p14:tracePt t="15779" x="4549775" y="5070475"/>
          <p14:tracePt t="15789" x="4659313" y="5070475"/>
          <p14:tracePt t="15797" x="4768850" y="5070475"/>
          <p14:tracePt t="15805" x="4832350" y="5070475"/>
          <p14:tracePt t="15813" x="4860925" y="5070475"/>
          <p14:tracePt t="15821" x="4887913" y="5070475"/>
          <p14:tracePt t="15829" x="4897438" y="5070475"/>
          <p14:tracePt t="15891" x="4887913" y="5070475"/>
          <p14:tracePt t="15899" x="4878388" y="5080000"/>
          <p14:tracePt t="15915" x="4868863" y="5080000"/>
          <p14:tracePt t="15923" x="4851400" y="5080000"/>
          <p14:tracePt t="15931" x="4832350" y="5080000"/>
          <p14:tracePt t="15938" x="4814888" y="5080000"/>
          <p14:tracePt t="15946" x="4778375" y="5080000"/>
          <p14:tracePt t="15954" x="4741863" y="5080000"/>
          <p14:tracePt t="15960" x="4722813" y="5080000"/>
          <p14:tracePt t="15968" x="4705350" y="5080000"/>
          <p14:tracePt t="15993" x="4695825" y="5080000"/>
          <p14:tracePt t="16094" x="4705350" y="5080000"/>
          <p14:tracePt t="16109" x="4741863" y="5080000"/>
          <p14:tracePt t="16117" x="4759325" y="5080000"/>
          <p14:tracePt t="16125" x="4778375" y="5080000"/>
          <p14:tracePt t="16132" x="4795838" y="5080000"/>
          <p14:tracePt t="16140" x="4805363" y="5080000"/>
          <p14:tracePt t="16147" x="4814888" y="5080000"/>
          <p14:tracePt t="16156" x="4832350" y="5097463"/>
          <p14:tracePt t="16163" x="4841875" y="5116513"/>
          <p14:tracePt t="16173" x="4841875" y="5126038"/>
          <p14:tracePt t="16181" x="4841875" y="5143500"/>
          <p14:tracePt t="16190" x="4841875" y="5180013"/>
          <p14:tracePt t="16198" x="4841875" y="5216525"/>
          <p14:tracePt t="16205" x="4841875" y="5243513"/>
          <p14:tracePt t="16213" x="4841875" y="5280025"/>
          <p14:tracePt t="16221" x="4841875" y="5307013"/>
          <p14:tracePt t="16229" x="4841875" y="5335588"/>
          <p14:tracePt t="16239" x="4841875" y="5362575"/>
          <p14:tracePt t="16247" x="4841875" y="5389563"/>
          <p14:tracePt t="16255" x="4841875" y="5408613"/>
          <p14:tracePt t="16263" x="4841875" y="5416550"/>
          <p14:tracePt t="16271" x="4841875" y="5435600"/>
          <p14:tracePt t="16279" x="4832350" y="5453063"/>
          <p14:tracePt t="16308" x="4824413" y="5472113"/>
          <p14:tracePt t="16316" x="4814888" y="5481638"/>
          <p14:tracePt t="16323" x="4805363" y="5489575"/>
          <p14:tracePt t="16336" x="4795838" y="5499100"/>
          <p14:tracePt t="16343" x="4787900" y="5518150"/>
          <p14:tracePt t="16351" x="4778375" y="5518150"/>
          <p14:tracePt t="16364" x="4768850" y="5526088"/>
          <p14:tracePt t="16370" x="4741863" y="5535613"/>
          <p14:tracePt t="16379" x="4741863" y="5545138"/>
          <p14:tracePt t="16387" x="4714875" y="5562600"/>
          <p14:tracePt t="16392" x="4668838" y="5572125"/>
          <p14:tracePt t="16401" x="4641850" y="5608638"/>
          <p14:tracePt t="16408" x="4605338" y="5618163"/>
          <p14:tracePt t="16417" x="4549775" y="5635625"/>
          <p14:tracePt t="16429" x="4505325" y="5645150"/>
          <p14:tracePt t="16436" x="4449763" y="5672138"/>
          <p14:tracePt t="16443" x="4349750" y="5699125"/>
          <p14:tracePt t="16452" x="4295775" y="5708650"/>
          <p14:tracePt t="16460" x="4213225" y="5727700"/>
          <p14:tracePt t="16468" x="4140200" y="5727700"/>
          <p14:tracePt t="16476" x="4084638" y="5727700"/>
          <p14:tracePt t="16485" x="4040188" y="5727700"/>
          <p14:tracePt t="16493" x="3984625" y="5727700"/>
          <p14:tracePt t="16503" x="3930650" y="5727700"/>
          <p14:tracePt t="16512" x="3903663" y="5727700"/>
          <p14:tracePt t="16519" x="3857625" y="5727700"/>
          <p14:tracePt t="16528" x="3821113" y="5727700"/>
          <p14:tracePt t="16534" x="3811588" y="5727700"/>
          <p14:tracePt t="16542" x="3765550" y="5727700"/>
          <p14:tracePt t="16550" x="3757613" y="5727700"/>
          <p14:tracePt t="16558" x="3692525" y="5699125"/>
          <p14:tracePt t="16565" x="3648075" y="5681663"/>
          <p14:tracePt t="16576" x="3575050" y="5672138"/>
          <p14:tracePt t="16586" x="3529013" y="5645150"/>
          <p14:tracePt t="16593" x="3502025" y="5645150"/>
          <p14:tracePt t="16601" x="3455988" y="5608638"/>
          <p14:tracePt t="16609" x="3409950" y="5589588"/>
          <p14:tracePt t="16618" x="3392488" y="5581650"/>
          <p14:tracePt t="16623" x="3346450" y="5554663"/>
          <p14:tracePt t="16634" x="3309938" y="5535613"/>
          <p14:tracePt t="16650" x="3282950" y="5508625"/>
          <p14:tracePt t="16659" x="3236913" y="5499100"/>
          <p14:tracePt t="16667" x="3219450" y="5489575"/>
          <p14:tracePt t="16676" x="3209925" y="5481638"/>
          <p14:tracePt t="16683" x="3200400" y="5472113"/>
          <p14:tracePt t="16693" x="3190875" y="5462588"/>
          <p14:tracePt t="16717" x="3173413" y="5435600"/>
          <p14:tracePt t="16749" x="3173413" y="5426075"/>
          <p14:tracePt t="16773" x="3173413" y="5416550"/>
          <p14:tracePt t="16786" x="3173413" y="5408613"/>
          <p14:tracePt t="16798" x="3163888" y="5399088"/>
          <p14:tracePt t="16812" x="3163888" y="5389563"/>
          <p14:tracePt t="16828" x="3163888" y="5380038"/>
          <p14:tracePt t="16841" x="3163888" y="5372100"/>
          <p14:tracePt t="16869" x="3163888" y="5362575"/>
          <p14:tracePt t="16883" x="3163888" y="5353050"/>
          <p14:tracePt t="16894" x="3163888" y="5343525"/>
          <p14:tracePt t="16911" x="3163888" y="5335588"/>
          <p14:tracePt t="16917" x="3163888" y="5326063"/>
          <p14:tracePt t="16937" x="3163888" y="5299075"/>
          <p14:tracePt t="16953" x="3163888" y="5289550"/>
          <p14:tracePt t="16989" x="3163888" y="5280025"/>
          <p14:tracePt t="17008" x="3163888" y="5270500"/>
          <p14:tracePt t="17015" x="3163888" y="5262563"/>
          <p14:tracePt t="17168" x="3163888" y="5253038"/>
          <p14:tracePt t="17175" x="3163888" y="5243513"/>
          <p14:tracePt t="17183" x="3163888" y="5226050"/>
          <p14:tracePt t="17193" x="3163888" y="5216525"/>
          <p14:tracePt t="17201" x="3163888" y="5189538"/>
          <p14:tracePt t="17206" x="3163888" y="5180013"/>
          <p14:tracePt t="17216" x="3163888" y="5170488"/>
          <p14:tracePt t="17224" x="3182938" y="5133975"/>
          <p14:tracePt t="17232" x="3209925" y="5106988"/>
          <p14:tracePt t="17240" x="3273425" y="5033963"/>
          <p14:tracePt t="17248" x="3336925" y="4997450"/>
          <p14:tracePt t="17256" x="3475038" y="4943475"/>
          <p14:tracePt t="17268" x="3611563" y="4897438"/>
          <p14:tracePt t="17273" x="3721100" y="4878388"/>
          <p14:tracePt t="17283" x="3903663" y="4878388"/>
          <p14:tracePt t="17292" x="4121150" y="4878388"/>
          <p14:tracePt t="17300" x="4322763" y="4878388"/>
          <p14:tracePt t="17308" x="4578350" y="4906963"/>
          <p14:tracePt t="17316" x="4814888" y="4997450"/>
          <p14:tracePt t="17324" x="4997450" y="5116513"/>
          <p14:tracePt t="17331" x="5151438" y="5226050"/>
          <p14:tracePt t="17339" x="5289550" y="5362575"/>
          <p14:tracePt t="17347" x="5426075" y="5499100"/>
          <p14:tracePt t="17358" x="5499100" y="5599113"/>
          <p14:tracePt t="17365" x="5499100" y="5608638"/>
          <p14:tracePt t="17426" x="5499100" y="5618163"/>
          <p14:tracePt t="17433" x="5480050" y="5618163"/>
          <p14:tracePt t="17441" x="5443538" y="5618163"/>
          <p14:tracePt t="17449" x="5343525" y="5618163"/>
          <p14:tracePt t="17456" x="5307013" y="5618163"/>
          <p14:tracePt t="17463" x="5253038" y="5618163"/>
          <p14:tracePt t="17471" x="5151438" y="5626100"/>
          <p14:tracePt t="17479" x="5080000" y="5645150"/>
          <p14:tracePt t="17487" x="4978400" y="5672138"/>
          <p14:tracePt t="17495" x="4933950" y="5691188"/>
          <p14:tracePt t="17503" x="4897438" y="5699125"/>
          <p14:tracePt t="17511" x="4860925" y="5708650"/>
          <p14:tracePt t="17523" x="4860925" y="5718175"/>
          <p14:tracePt t="17599" x="4860925" y="5708650"/>
          <p14:tracePt t="17607" x="4868863" y="5681663"/>
          <p14:tracePt t="17639" x="4878388" y="5681663"/>
          <p14:tracePt t="17651" x="4887913" y="5672138"/>
          <p14:tracePt t="17659" x="4897438" y="5662613"/>
          <p14:tracePt t="17666" x="4905375" y="5654675"/>
          <p14:tracePt t="17676" x="4924425" y="5645150"/>
          <p14:tracePt t="17684" x="4960938" y="5635625"/>
          <p14:tracePt t="17692" x="4978400" y="5608638"/>
          <p14:tracePt t="17699" x="5043488" y="5589588"/>
          <p14:tracePt t="17707" x="5097463" y="5581650"/>
          <p14:tracePt t="17715" x="5187950" y="5572125"/>
          <p14:tracePt t="17725" x="5289550" y="5554663"/>
          <p14:tracePt t="17738" x="5399088" y="5526088"/>
          <p14:tracePt t="17744" x="5543550" y="5508625"/>
          <p14:tracePt t="17751" x="5735638" y="5445125"/>
          <p14:tracePt t="17759" x="5864225" y="5435600"/>
          <p14:tracePt t="17765" x="6100763" y="5399088"/>
          <p14:tracePt t="17776" x="6346825" y="5343525"/>
          <p14:tracePt t="17785" x="6775450" y="5299075"/>
          <p14:tracePt t="17795" x="7231063" y="5253038"/>
          <p14:tracePt t="17800" x="7669213" y="5160963"/>
          <p14:tracePt t="17810" x="8070850" y="5080000"/>
          <p14:tracePt t="17816" x="8543925" y="4979988"/>
          <p14:tracePt t="17827" x="8991600" y="4860925"/>
          <p14:tracePt t="17833" x="9320213" y="4778375"/>
          <p14:tracePt t="17842" x="9647238" y="4697413"/>
          <p14:tracePt t="17849" x="9958388" y="4595813"/>
          <p14:tracePt t="17858" x="10213975" y="4541838"/>
          <p14:tracePt t="17865" x="10358438" y="4495800"/>
          <p14:tracePt t="17875" x="10487025" y="4468813"/>
          <p14:tracePt t="17886" x="10606088" y="4449763"/>
          <p14:tracePt t="17894" x="10714038" y="4441825"/>
          <p14:tracePt t="17901" x="10742613" y="4432300"/>
          <p14:tracePt t="17941" x="10760075" y="4432300"/>
          <p14:tracePt t="17949" x="10769600" y="4422775"/>
          <p14:tracePt t="17959" x="10779125" y="4422775"/>
          <p14:tracePt t="17969" x="10815638" y="4422775"/>
          <p14:tracePt t="17976" x="10869613" y="4413250"/>
          <p14:tracePt t="17983" x="10906125" y="4413250"/>
          <p14:tracePt t="17994" x="10961688" y="4405313"/>
          <p14:tracePt t="17997" x="11079163" y="4386263"/>
          <p14:tracePt t="18007" x="11134725" y="4376738"/>
          <p14:tracePt t="18015" x="11207750" y="4376738"/>
          <p14:tracePt t="18022" x="11307763" y="4332288"/>
          <p14:tracePt t="18030" x="11353800" y="4322763"/>
          <p14:tracePt t="18038" x="11407775" y="4322763"/>
          <p14:tracePt t="18046" x="11480800" y="4313238"/>
          <p14:tracePt t="18055" x="11526838" y="4295775"/>
          <p14:tracePt t="18065" x="11571288" y="4286250"/>
          <p14:tracePt t="18072" x="11644313" y="4276725"/>
          <p14:tracePt t="18078" x="11709400" y="4268788"/>
          <p14:tracePt t="18086" x="11782425" y="4249738"/>
          <p14:tracePt t="18094" x="11890375" y="4222750"/>
          <p14:tracePt t="18099" x="11972925" y="4213225"/>
          <p14:tracePt t="18109" x="12055475" y="4167188"/>
          <p14:tracePt t="18115" x="12165013" y="41671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Slave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被 request 就吐 Hello 回去</a:t>
            </a:r>
            <a:endParaRPr/>
          </a:p>
        </p:txBody>
      </p:sp>
      <p:pic>
        <p:nvPicPr>
          <p:cNvPr id="234" name="Google Shape;23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0609" y="2376487"/>
            <a:ext cx="7029450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40ABAC0A-8811-4FEF-A7CB-C3D4CC885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85"/>
    </mc:Choice>
    <mc:Fallback>
      <p:transition spd="slow" advTm="12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8" x="11626850" y="3730625"/>
          <p14:tracePt t="624" x="11069638" y="3730625"/>
          <p14:tracePt t="633" x="10358438" y="3730625"/>
          <p14:tracePt t="640" x="9693275" y="3721100"/>
          <p14:tracePt t="650" x="9009063" y="3638550"/>
          <p14:tracePt t="656" x="8316913" y="3502025"/>
          <p14:tracePt t="665" x="7659688" y="3375025"/>
          <p14:tracePt t="672" x="7112000" y="3273425"/>
          <p14:tracePt t="679" x="6648450" y="3182938"/>
          <p14:tracePt t="687" x="6246813" y="3119438"/>
          <p14:tracePt t="696" x="5827713" y="3073400"/>
          <p14:tracePt t="704" x="5462588" y="3009900"/>
          <p14:tracePt t="713" x="5151438" y="2963863"/>
          <p14:tracePt t="721" x="4805363" y="2946400"/>
          <p14:tracePt t="730" x="4559300" y="2909888"/>
          <p14:tracePt t="736" x="4330700" y="2909888"/>
          <p14:tracePt t="743" x="4084638" y="2873375"/>
          <p14:tracePt t="749" x="3903663" y="2844800"/>
          <p14:tracePt t="757" x="3738563" y="2844800"/>
          <p14:tracePt t="765" x="3602038" y="2844800"/>
          <p14:tracePt t="774" x="3482975" y="2844800"/>
          <p14:tracePt t="783" x="3355975" y="2836863"/>
          <p14:tracePt t="790" x="3246438" y="2836863"/>
          <p14:tracePt t="799" x="3173413" y="2836863"/>
          <p14:tracePt t="806" x="3119438" y="2836863"/>
          <p14:tracePt t="813" x="3073400" y="2836863"/>
          <p14:tracePt t="821" x="3036888" y="2836863"/>
          <p14:tracePt t="829" x="2990850" y="2817813"/>
          <p14:tracePt t="836" x="2963863" y="2808288"/>
          <p14:tracePt t="845" x="2917825" y="2800350"/>
          <p14:tracePt t="859" x="2863850" y="2781300"/>
          <p14:tracePt t="867" x="2798763" y="2727325"/>
          <p14:tracePt t="875" x="2771775" y="2708275"/>
          <p14:tracePt t="883" x="2708275" y="2681288"/>
          <p14:tracePt t="891" x="2589213" y="2608263"/>
          <p14:tracePt t="899" x="2498725" y="2581275"/>
          <p14:tracePt t="907" x="2452688" y="2562225"/>
          <p14:tracePt t="914" x="2316163" y="2489200"/>
          <p14:tracePt t="923" x="2189163" y="2444750"/>
          <p14:tracePt t="931" x="2051050" y="2416175"/>
          <p14:tracePt t="939" x="1914525" y="2335213"/>
          <p14:tracePt t="949" x="1768475" y="2298700"/>
          <p14:tracePt t="956" x="1641475" y="2262188"/>
          <p14:tracePt t="963" x="1541463" y="2206625"/>
          <p14:tracePt t="970" x="1441450" y="2170113"/>
          <p14:tracePt t="981" x="1376363" y="2143125"/>
          <p14:tracePt t="985" x="1331913" y="2079625"/>
          <p14:tracePt t="994" x="1303338" y="2052638"/>
          <p14:tracePt t="1001" x="1258888" y="2006600"/>
          <p14:tracePt t="1017" x="1249363" y="1979613"/>
          <p14:tracePt t="1027" x="1249363" y="1960563"/>
          <p14:tracePt t="1035" x="1249363" y="1951038"/>
          <p14:tracePt t="1043" x="1249363" y="1924050"/>
          <p14:tracePt t="1057" x="1249363" y="1906588"/>
          <p14:tracePt t="1073" x="1249363" y="1897063"/>
          <p14:tracePt t="1255" x="1249363" y="1878013"/>
          <p14:tracePt t="1262" x="1249363" y="1841500"/>
          <p14:tracePt t="1271" x="1249363" y="1833563"/>
          <p14:tracePt t="1280" x="1249363" y="1824038"/>
          <p14:tracePt t="1285" x="1249363" y="1814513"/>
          <p14:tracePt t="1295" x="1249363" y="1804988"/>
          <p14:tracePt t="1607" x="1239838" y="1778000"/>
          <p14:tracePt t="1615" x="1222375" y="1768475"/>
          <p14:tracePt t="1626" x="1185863" y="1731963"/>
          <p14:tracePt t="1637" x="1158875" y="1704975"/>
          <p14:tracePt t="1646" x="1122363" y="1660525"/>
          <p14:tracePt t="1652" x="1112838" y="1651000"/>
          <p14:tracePt t="1661" x="1085850" y="1604963"/>
          <p14:tracePt t="1670" x="1030288" y="1541463"/>
          <p14:tracePt t="1679" x="976313" y="1495425"/>
          <p14:tracePt t="1684" x="966788" y="1449388"/>
          <p14:tracePt t="1694" x="939800" y="1422400"/>
          <p14:tracePt t="1701" x="911225" y="1376363"/>
          <p14:tracePt t="1708" x="903288" y="1358900"/>
          <p14:tracePt t="1717" x="884238" y="1331913"/>
          <p14:tracePt t="1724" x="874713" y="1312863"/>
          <p14:tracePt t="1735" x="866775" y="1312863"/>
          <p14:tracePt t="1743" x="866775" y="1295400"/>
          <p14:tracePt t="1753" x="866775" y="1276350"/>
          <p14:tracePt t="1760" x="866775" y="1258888"/>
          <p14:tracePt t="1767" x="866775" y="1239838"/>
          <p14:tracePt t="1777" x="893763" y="1185863"/>
          <p14:tracePt t="1785" x="911225" y="1149350"/>
          <p14:tracePt t="1792" x="966788" y="1076325"/>
          <p14:tracePt t="1802" x="993775" y="1049338"/>
          <p14:tracePt t="1810" x="1039813" y="1020763"/>
          <p14:tracePt t="1817" x="1093788" y="976313"/>
          <p14:tracePt t="1827" x="1139825" y="939800"/>
          <p14:tracePt t="1835" x="1185863" y="911225"/>
          <p14:tracePt t="1840" x="1230313" y="874713"/>
          <p14:tracePt t="1850" x="1249363" y="866775"/>
          <p14:tracePt t="1859" x="1276350" y="847725"/>
          <p14:tracePt t="1867" x="1285875" y="847725"/>
          <p14:tracePt t="1874" x="1303338" y="847725"/>
          <p14:tracePt t="1882" x="1322388" y="839788"/>
          <p14:tracePt t="1894" x="1331913" y="839788"/>
          <p14:tracePt t="1898" x="1358900" y="830263"/>
          <p14:tracePt t="1909" x="1368425" y="820738"/>
          <p14:tracePt t="1918" x="1404938" y="803275"/>
          <p14:tracePt t="1925" x="1441450" y="803275"/>
          <p14:tracePt t="1935" x="1485900" y="803275"/>
          <p14:tracePt t="1942" x="1568450" y="803275"/>
          <p14:tracePt t="1949" x="1631950" y="793750"/>
          <p14:tracePt t="1957" x="1687513" y="793750"/>
          <p14:tracePt t="1966" x="1741488" y="793750"/>
          <p14:tracePt t="1974" x="1797050" y="793750"/>
          <p14:tracePt t="1982" x="1814513" y="793750"/>
          <p14:tracePt t="1992" x="1841500" y="793750"/>
          <p14:tracePt t="2000" x="1878013" y="793750"/>
          <p14:tracePt t="2008" x="1906588" y="793750"/>
          <p14:tracePt t="2016" x="1914525" y="793750"/>
          <p14:tracePt t="2023" x="1933575" y="793750"/>
          <p14:tracePt t="2036" x="1943100" y="793750"/>
          <p14:tracePt t="2048" x="1951038" y="793750"/>
          <p14:tracePt t="2056" x="1960563" y="803275"/>
          <p14:tracePt t="2072" x="1978025" y="820738"/>
          <p14:tracePt t="2080" x="1997075" y="830263"/>
          <p14:tracePt t="2090" x="2014538" y="847725"/>
          <p14:tracePt t="2098" x="2051050" y="893763"/>
          <p14:tracePt t="2106" x="2060575" y="911225"/>
          <p14:tracePt t="2114" x="2106613" y="984250"/>
          <p14:tracePt t="2121" x="2160588" y="1049338"/>
          <p14:tracePt t="2132" x="2189163" y="1093788"/>
          <p14:tracePt t="2139" x="2225675" y="1158875"/>
          <p14:tracePt t="2147" x="2262188" y="1239838"/>
          <p14:tracePt t="2157" x="2270125" y="1276350"/>
          <p14:tracePt t="2164" x="2270125" y="1339850"/>
          <p14:tracePt t="2171" x="2279650" y="1376363"/>
          <p14:tracePt t="2182" x="2306638" y="1458913"/>
          <p14:tracePt t="2189" x="2306638" y="1495425"/>
          <p14:tracePt t="2197" x="2306638" y="1550988"/>
          <p14:tracePt t="2206" x="2306638" y="1595438"/>
          <p14:tracePt t="2215" x="2306638" y="1631950"/>
          <p14:tracePt t="2223" x="2306638" y="1668463"/>
          <p14:tracePt t="2231" x="2298700" y="1668463"/>
          <p14:tracePt t="2237" x="2270125" y="1704975"/>
          <p14:tracePt t="2248" x="2243138" y="1704975"/>
          <p14:tracePt t="2256" x="2216150" y="1724025"/>
          <p14:tracePt t="2262" x="2189163" y="1724025"/>
          <p14:tracePt t="2272" x="2116138" y="1724025"/>
          <p14:tracePt t="2281" x="2079625" y="1724025"/>
          <p14:tracePt t="2291" x="2006600" y="1724025"/>
          <p14:tracePt t="2298" x="1924050" y="1687513"/>
          <p14:tracePt t="2305" x="1860550" y="1651000"/>
          <p14:tracePt t="2312" x="1814513" y="1631950"/>
          <p14:tracePt t="2321" x="1768475" y="1577975"/>
          <p14:tracePt t="2328" x="1704975" y="1541463"/>
          <p14:tracePt t="2339" x="1687513" y="1522413"/>
          <p14:tracePt t="2345" x="1658938" y="1495425"/>
          <p14:tracePt t="2354" x="1651000" y="1485900"/>
          <p14:tracePt t="2362" x="1651000" y="1477963"/>
          <p14:tracePt t="2436" x="1651000" y="1468438"/>
          <p14:tracePt t="2440" x="1651000" y="1458913"/>
          <p14:tracePt t="2453" x="1658938" y="1449388"/>
          <p14:tracePt t="2469" x="1668463" y="1441450"/>
          <p14:tracePt t="2489" x="1677988" y="1441450"/>
          <p14:tracePt t="2601" x="1687513" y="1441450"/>
          <p14:tracePt t="2609" x="1695450" y="1441450"/>
          <p14:tracePt t="2627" x="1714500" y="1468438"/>
          <p14:tracePt t="2635" x="1714500" y="1485900"/>
          <p14:tracePt t="2644" x="1714500" y="1495425"/>
          <p14:tracePt t="2652" x="1714500" y="1531938"/>
          <p14:tracePt t="2660" x="1714500" y="1550988"/>
          <p14:tracePt t="2667" x="1687513" y="1604963"/>
          <p14:tracePt t="2675" x="1677988" y="1641475"/>
          <p14:tracePt t="2683" x="1658938" y="1677988"/>
          <p14:tracePt t="2689" x="1651000" y="1724025"/>
          <p14:tracePt t="2696" x="1622425" y="1768475"/>
          <p14:tracePt t="2709" x="1622425" y="1778000"/>
          <p14:tracePt t="2713" x="1614488" y="1804988"/>
          <p14:tracePt t="2723" x="1604963" y="1824038"/>
          <p14:tracePt t="2730" x="1595438" y="1851025"/>
          <p14:tracePt t="2737" x="1595438" y="1870075"/>
          <p14:tracePt t="2749" x="1595438" y="1878013"/>
          <p14:tracePt t="2760" x="1585913" y="1897063"/>
          <p14:tracePt t="2767" x="1585913" y="1906588"/>
          <p14:tracePt t="2776" x="1577975" y="1924050"/>
          <p14:tracePt t="2784" x="1577975" y="1943100"/>
          <p14:tracePt t="2792" x="1568450" y="1960563"/>
          <p14:tracePt t="2801" x="1568450" y="1979613"/>
          <p14:tracePt t="2809" x="1568450" y="2024063"/>
          <p14:tracePt t="2816" x="1568450" y="2043113"/>
          <p14:tracePt t="2825" x="1568450" y="2070100"/>
          <p14:tracePt t="2832" x="1568450" y="2106613"/>
          <p14:tracePt t="2841" x="1568450" y="2143125"/>
          <p14:tracePt t="2849" x="1568450" y="2170113"/>
          <p14:tracePt t="2857" x="1568450" y="2189163"/>
          <p14:tracePt t="2865" x="1568450" y="2197100"/>
          <p14:tracePt t="2873" x="1568450" y="2225675"/>
          <p14:tracePt t="2881" x="1577975" y="2225675"/>
          <p14:tracePt t="2894" x="1595438" y="2243138"/>
          <p14:tracePt t="2896" x="1614488" y="2262188"/>
          <p14:tracePt t="2904" x="1622425" y="2262188"/>
          <p14:tracePt t="2913" x="1631950" y="2270125"/>
          <p14:tracePt t="2921" x="1641475" y="2279650"/>
          <p14:tracePt t="2928" x="1677988" y="2289175"/>
          <p14:tracePt t="2939" x="1704975" y="2316163"/>
          <p14:tracePt t="2946" x="1714500" y="2316163"/>
          <p14:tracePt t="2955" x="1731963" y="2325688"/>
          <p14:tracePt t="2962" x="1751013" y="2352675"/>
          <p14:tracePt t="2971" x="1760538" y="2352675"/>
          <p14:tracePt t="2979" x="1797050" y="2379663"/>
          <p14:tracePt t="2991" x="1833563" y="2389188"/>
          <p14:tracePt t="2998" x="1860550" y="2408238"/>
          <p14:tracePt t="3007" x="1878013" y="2408238"/>
          <p14:tracePt t="3015" x="1897063" y="2444750"/>
          <p14:tracePt t="3023" x="1943100" y="2489200"/>
          <p14:tracePt t="3031" x="1960563" y="2498725"/>
          <p14:tracePt t="3039" x="1997075" y="2517775"/>
          <p14:tracePt t="3049" x="2033588" y="2544763"/>
          <p14:tracePt t="3054" x="2060575" y="2562225"/>
          <p14:tracePt t="3062" x="2070100" y="2562225"/>
          <p14:tracePt t="3072" x="2079625" y="2581275"/>
          <p14:tracePt t="3076" x="2106613" y="2608263"/>
          <p14:tracePt t="3085" x="2116138" y="2625725"/>
          <p14:tracePt t="3094" x="2124075" y="2625725"/>
          <p14:tracePt t="3101" x="2143125" y="2644775"/>
          <p14:tracePt t="3111" x="2152650" y="2671763"/>
          <p14:tracePt t="3123" x="2152650" y="2681288"/>
          <p14:tracePt t="3131" x="2160588" y="2690813"/>
          <p14:tracePt t="3138" x="2170113" y="2717800"/>
          <p14:tracePt t="3151" x="2189163" y="2735263"/>
          <p14:tracePt t="3161" x="2197100" y="2744788"/>
          <p14:tracePt t="3171" x="2206625" y="2763838"/>
          <p14:tracePt t="3179" x="2216150" y="2771775"/>
          <p14:tracePt t="3188" x="2225675" y="2790825"/>
          <p14:tracePt t="3194" x="2243138" y="2808288"/>
          <p14:tracePt t="3204" x="2262188" y="2827338"/>
          <p14:tracePt t="3211" x="2279650" y="2836863"/>
          <p14:tracePt t="3219" x="2325688" y="2844800"/>
          <p14:tracePt t="3229" x="2370138" y="2881313"/>
          <p14:tracePt t="3234" x="2416175" y="2917825"/>
          <p14:tracePt t="3244" x="2471738" y="3000375"/>
          <p14:tracePt t="3253" x="2498725" y="3046413"/>
          <p14:tracePt t="3261" x="2498725" y="3073400"/>
          <p14:tracePt t="3269" x="2498725" y="3119438"/>
          <p14:tracePt t="3681" x="2508250" y="3109913"/>
          <p14:tracePt t="3707" x="2516188" y="3109913"/>
          <p14:tracePt t="3724" x="2525713" y="3119438"/>
          <p14:tracePt t="3730" x="2552700" y="3127375"/>
          <p14:tracePt t="3739" x="2552700" y="3136900"/>
          <p14:tracePt t="3745" x="2562225" y="3155950"/>
          <p14:tracePt t="3757" x="2562225" y="3173413"/>
          <p14:tracePt t="3765" x="2571750" y="3182938"/>
          <p14:tracePt t="3773" x="2581275" y="3200400"/>
          <p14:tracePt t="3789" x="2589213" y="3209925"/>
          <p14:tracePt t="3797" x="2608263" y="3228975"/>
          <p14:tracePt t="3805" x="2617788" y="3255963"/>
          <p14:tracePt t="3817" x="2625725" y="3255963"/>
          <p14:tracePt t="3829" x="2635250" y="3265488"/>
          <p14:tracePt t="3839" x="2635250" y="3273425"/>
          <p14:tracePt t="3853" x="2635250" y="3282950"/>
          <p14:tracePt t="3863" x="2635250" y="3292475"/>
          <p14:tracePt t="3869" x="2644775" y="3309938"/>
          <p14:tracePt t="3875" x="2654300" y="3328988"/>
          <p14:tracePt t="3894" x="2654300" y="3355975"/>
          <p14:tracePt t="3907" x="2654300" y="3365500"/>
          <p14:tracePt t="3915" x="2654300" y="3375025"/>
          <p14:tracePt t="3923" x="2654300" y="3382963"/>
          <p14:tracePt t="3939" x="2654300" y="3402013"/>
          <p14:tracePt t="3947" x="2654300" y="3411538"/>
          <p14:tracePt t="3962" x="2654300" y="3419475"/>
          <p14:tracePt t="3971" x="2654300" y="3429000"/>
          <p14:tracePt t="3987" x="2654300" y="3438525"/>
          <p14:tracePt t="3999" x="2654300" y="3446463"/>
          <p14:tracePt t="4007" x="2654300" y="3455988"/>
          <p14:tracePt t="4019" x="2654300" y="3475038"/>
          <p14:tracePt t="4027" x="2654300" y="3482975"/>
          <p14:tracePt t="4035" x="2662238" y="3492500"/>
          <p14:tracePt t="4043" x="2671763" y="3502025"/>
          <p14:tracePt t="4057" x="2690813" y="3511550"/>
          <p14:tracePt t="4066" x="2698750" y="3519488"/>
          <p14:tracePt t="4072" x="2708275" y="3529013"/>
          <p14:tracePt t="4081" x="2717800" y="3548063"/>
          <p14:tracePt t="4087" x="2717800" y="3556000"/>
          <p14:tracePt t="4095" x="2727325" y="3565525"/>
          <p14:tracePt t="4111" x="2735263" y="3575050"/>
          <p14:tracePt t="4132" x="2744788" y="3584575"/>
          <p14:tracePt t="4138" x="2754313" y="3592513"/>
          <p14:tracePt t="4145" x="2762250" y="3602038"/>
          <p14:tracePt t="4150" x="2771775" y="3621088"/>
          <p14:tracePt t="4163" x="2781300" y="3621088"/>
          <p14:tracePt t="4173" x="2790825" y="3621088"/>
          <p14:tracePt t="4182" x="2798763" y="3621088"/>
          <p14:tracePt t="4203" x="2808288" y="3629025"/>
          <p14:tracePt t="4213" x="2827338" y="3629025"/>
          <p14:tracePt t="4219" x="2835275" y="3629025"/>
          <p14:tracePt t="4226" x="2844800" y="3638550"/>
          <p14:tracePt t="4233" x="2854325" y="3638550"/>
          <p14:tracePt t="4250" x="2863850" y="3648075"/>
          <p14:tracePt t="4257" x="2871788" y="3657600"/>
          <p14:tracePt t="4269" x="2881313" y="3665538"/>
          <p14:tracePt t="4293" x="2890838" y="3675063"/>
          <p14:tracePt t="4300" x="2900363" y="3694113"/>
          <p14:tracePt t="4309" x="2908300" y="3694113"/>
          <p14:tracePt t="4316" x="2908300" y="3702050"/>
          <p14:tracePt t="4330" x="2917825" y="3721100"/>
          <p14:tracePt t="4337" x="2927350" y="3730625"/>
          <p14:tracePt t="4346" x="2936875" y="3738563"/>
          <p14:tracePt t="4353" x="2944813" y="3748088"/>
          <p14:tracePt t="4359" x="2973388" y="3784600"/>
          <p14:tracePt t="4367" x="2981325" y="3794125"/>
          <p14:tracePt t="4375" x="2990850" y="3803650"/>
          <p14:tracePt t="4383" x="3000375" y="3811588"/>
          <p14:tracePt t="4395" x="3009900" y="3811588"/>
          <p14:tracePt t="4412" x="3017838" y="3821113"/>
          <p14:tracePt t="4424" x="3036888" y="3840163"/>
          <p14:tracePt t="4439" x="3054350" y="3848100"/>
          <p14:tracePt t="4455" x="3063875" y="3848100"/>
          <p14:tracePt t="4585" x="3073400" y="3848100"/>
          <p14:tracePt t="4596" x="3082925" y="3848100"/>
          <p14:tracePt t="4607" x="3090863" y="3848100"/>
          <p14:tracePt t="4619" x="3109913" y="3848100"/>
          <p14:tracePt t="4635" x="3119438" y="3848100"/>
          <p14:tracePt t="4641" x="3146425" y="3848100"/>
          <p14:tracePt t="4654" x="3154363" y="3848100"/>
          <p14:tracePt t="4662" x="3173413" y="3848100"/>
          <p14:tracePt t="4673" x="3182938" y="3848100"/>
          <p14:tracePt t="4681" x="3190875" y="3848100"/>
          <p14:tracePt t="4793" x="3200400" y="3848100"/>
          <p14:tracePt t="4801" x="3219450" y="3857625"/>
          <p14:tracePt t="4816" x="3227388" y="3857625"/>
          <p14:tracePt t="4822" x="3255963" y="3867150"/>
          <p14:tracePt t="4851" x="3263900" y="3867150"/>
          <p14:tracePt t="4927" x="3273425" y="3867150"/>
          <p14:tracePt t="4943" x="3282950" y="3867150"/>
          <p14:tracePt t="4951" x="3309938" y="3867150"/>
          <p14:tracePt t="4956" x="3336925" y="3867150"/>
          <p14:tracePt t="4963" x="3373438" y="3867150"/>
          <p14:tracePt t="4971" x="3409950" y="3867150"/>
          <p14:tracePt t="4979" x="3455988" y="3867150"/>
          <p14:tracePt t="4987" x="3492500" y="3867150"/>
          <p14:tracePt t="4995" x="3519488" y="3867150"/>
          <p14:tracePt t="5004" x="3575050" y="3867150"/>
          <p14:tracePt t="5013" x="3619500" y="3867150"/>
          <p14:tracePt t="5021" x="3656013" y="3867150"/>
          <p14:tracePt t="5028" x="3684588" y="3867150"/>
          <p14:tracePt t="5035" x="3721100" y="3867150"/>
          <p14:tracePt t="5042" x="3757613" y="3867150"/>
          <p14:tracePt t="5051" x="3784600" y="3867150"/>
          <p14:tracePt t="5057" x="3811588" y="3867150"/>
          <p14:tracePt t="5064" x="3821113" y="3867150"/>
          <p14:tracePt t="5073" x="3848100" y="3867150"/>
          <p14:tracePt t="5080" x="3867150" y="3867150"/>
          <p14:tracePt t="5089" x="3911600" y="3867150"/>
          <p14:tracePt t="5097" x="3938588" y="3867150"/>
          <p14:tracePt t="5107" x="3957638" y="3867150"/>
          <p14:tracePt t="5115" x="3984625" y="3867150"/>
          <p14:tracePt t="5123" x="4011613" y="3867150"/>
          <p14:tracePt t="5131" x="4030663" y="3867150"/>
          <p14:tracePt t="5137" x="4076700" y="3867150"/>
          <p14:tracePt t="5146" x="4084638" y="3867150"/>
          <p14:tracePt t="5153" x="4094163" y="3867150"/>
          <p14:tracePt t="5161" x="4113213" y="3867150"/>
          <p14:tracePt t="5184" x="4121150" y="3867150"/>
          <p14:tracePt t="5212" x="4140200" y="3867150"/>
          <p14:tracePt t="5222" x="4149725" y="3867150"/>
          <p14:tracePt t="5230" x="4157663" y="3867150"/>
          <p14:tracePt t="5238" x="4194175" y="3867150"/>
          <p14:tracePt t="5246" x="4249738" y="3867150"/>
          <p14:tracePt t="5253" x="4286250" y="3867150"/>
          <p14:tracePt t="5261" x="4340225" y="3867150"/>
          <p14:tracePt t="5269" x="4413250" y="3867150"/>
          <p14:tracePt t="5279" x="4459288" y="3867150"/>
          <p14:tracePt t="5287" x="4513263" y="3867150"/>
          <p14:tracePt t="5295" x="4549775" y="3867150"/>
          <p14:tracePt t="5305" x="4595813" y="3867150"/>
          <p14:tracePt t="5313" x="4651375" y="3867150"/>
          <p14:tracePt t="5322" x="4678363" y="3867150"/>
          <p14:tracePt t="5331" x="4705350" y="3867150"/>
          <p14:tracePt t="5338" x="4778375" y="3867150"/>
          <p14:tracePt t="5346" x="4814888" y="3867150"/>
          <p14:tracePt t="5353" x="4841875" y="3867150"/>
          <p14:tracePt t="5361" x="4887913" y="3867150"/>
          <p14:tracePt t="5372" x="4924425" y="3867150"/>
          <p14:tracePt t="5379" x="4978400" y="3867150"/>
          <p14:tracePt t="5387" x="4987925" y="3867150"/>
          <p14:tracePt t="5395" x="5024438" y="3867150"/>
          <p14:tracePt t="5403" x="5033963" y="3867150"/>
          <p14:tracePt t="5410" x="5060950" y="3867150"/>
          <p14:tracePt t="5419" x="5080000" y="3867150"/>
          <p14:tracePt t="5427" x="5114925" y="3867150"/>
          <p14:tracePt t="5439" x="5143500" y="3867150"/>
          <p14:tracePt t="5447" x="5151438" y="3867150"/>
          <p14:tracePt t="5455" x="5180013" y="3867150"/>
          <p14:tracePt t="5463" x="5197475" y="3867150"/>
          <p14:tracePt t="5470" x="5207000" y="3867150"/>
          <p14:tracePt t="5477" x="5216525" y="3867150"/>
          <p14:tracePt t="5485" x="5224463" y="3867150"/>
          <p14:tracePt t="5494" x="5233988" y="3867150"/>
          <p14:tracePt t="5540" x="5233988" y="3884613"/>
          <p14:tracePt t="5557" x="5216525" y="3894138"/>
          <p14:tracePt t="5565" x="5197475" y="3894138"/>
          <p14:tracePt t="5572" x="5151438" y="3930650"/>
          <p14:tracePt t="5581" x="5087938" y="3948113"/>
          <p14:tracePt t="5588" x="5060950" y="3976688"/>
          <p14:tracePt t="5599" x="5006975" y="3976688"/>
          <p14:tracePt t="5607" x="4951413" y="3976688"/>
          <p14:tracePt t="5615" x="4878388" y="3976688"/>
          <p14:tracePt t="5623" x="4832350" y="3976688"/>
          <p14:tracePt t="5631" x="4824413" y="3976688"/>
          <p14:tracePt t="5639" x="4814888" y="3976688"/>
          <p14:tracePt t="5704" x="4868863" y="3940175"/>
          <p14:tracePt t="5710" x="4960938" y="3940175"/>
          <p14:tracePt t="5718" x="5070475" y="3911600"/>
          <p14:tracePt t="5726" x="5207000" y="3884613"/>
          <p14:tracePt t="5737" x="5334000" y="3875088"/>
          <p14:tracePt t="5745" x="5480050" y="3857625"/>
          <p14:tracePt t="5753" x="5589588" y="3857625"/>
          <p14:tracePt t="5761" x="5735638" y="3857625"/>
          <p14:tracePt t="5769" x="5864225" y="3857625"/>
          <p14:tracePt t="5777" x="5935663" y="3857625"/>
          <p14:tracePt t="5789" x="5964238" y="3857625"/>
          <p14:tracePt t="5797" x="5991225" y="3857625"/>
          <p14:tracePt t="5805" x="6000750" y="3857625"/>
          <p14:tracePt t="6215" x="6008688" y="3857625"/>
          <p14:tracePt t="6223" x="6045200" y="3867150"/>
          <p14:tracePt t="6233" x="6054725" y="3867150"/>
          <p14:tracePt t="6249" x="6054725" y="3875088"/>
          <p14:tracePt t="6386" x="6064250" y="3875088"/>
          <p14:tracePt t="6505" x="6073775" y="3884613"/>
          <p14:tracePt t="6593" x="6073775" y="3903663"/>
          <p14:tracePt t="6602" x="6073775" y="3911600"/>
          <p14:tracePt t="6615" x="6064250" y="3911600"/>
          <p14:tracePt t="6623" x="6054725" y="3911600"/>
          <p14:tracePt t="6631" x="6045200" y="3911600"/>
          <p14:tracePt t="6671" x="6037263" y="3921125"/>
          <p14:tracePt t="6684" x="6027738" y="3921125"/>
          <p14:tracePt t="6689" x="6018213" y="3930650"/>
          <p14:tracePt t="6705" x="6000750" y="3930650"/>
          <p14:tracePt t="6714" x="5981700" y="3930650"/>
          <p14:tracePt t="6730" x="5964238" y="3948113"/>
          <p14:tracePt t="6738" x="5954713" y="3957638"/>
          <p14:tracePt t="6746" x="5935663" y="3976688"/>
          <p14:tracePt t="6754" x="5908675" y="3984625"/>
          <p14:tracePt t="6762" x="5891213" y="3994150"/>
          <p14:tracePt t="6769" x="5854700" y="4003675"/>
          <p14:tracePt t="6777" x="5845175" y="4013200"/>
          <p14:tracePt t="6783" x="5827713" y="4021138"/>
          <p14:tracePt t="6791" x="5799138" y="4040188"/>
          <p14:tracePt t="6801" x="5772150" y="4057650"/>
          <p14:tracePt t="6809" x="5735638" y="4067175"/>
          <p14:tracePt t="6825" x="5699125" y="4076700"/>
          <p14:tracePt t="6832" x="5681663" y="4076700"/>
          <p14:tracePt t="6839" x="5635625" y="4094163"/>
          <p14:tracePt t="6847" x="5562600" y="4094163"/>
          <p14:tracePt t="6857" x="5516563" y="4094163"/>
          <p14:tracePt t="6865" x="5480050" y="4094163"/>
          <p14:tracePt t="6872" x="5399088" y="4094163"/>
          <p14:tracePt t="6879" x="5343525" y="4094163"/>
          <p14:tracePt t="6887" x="5280025" y="4094163"/>
          <p14:tracePt t="6894" x="5243513" y="4094163"/>
          <p14:tracePt t="6901" x="5216525" y="4094163"/>
          <p14:tracePt t="6909" x="5180013" y="4067175"/>
          <p14:tracePt t="6917" x="5151438" y="4057650"/>
          <p14:tracePt t="6927" x="5124450" y="4040188"/>
          <p14:tracePt t="6933" x="5106988" y="4030663"/>
          <p14:tracePt t="6947" x="5097463" y="4021138"/>
          <p14:tracePt t="6953" x="5087938" y="4013200"/>
          <p14:tracePt t="6962" x="5080000" y="4003675"/>
          <p14:tracePt t="6971" x="5070475" y="3967163"/>
          <p14:tracePt t="6978" x="5060950" y="3957638"/>
          <p14:tracePt t="6987" x="5051425" y="3940175"/>
          <p14:tracePt t="7004" x="5033963" y="3894138"/>
          <p14:tracePt t="7011" x="5024438" y="3875088"/>
          <p14:tracePt t="7020" x="5024438" y="3857625"/>
          <p14:tracePt t="7029" x="5024438" y="3840163"/>
          <p14:tracePt t="7036" x="5024438" y="3830638"/>
          <p14:tracePt t="7044" x="5024438" y="3811588"/>
          <p14:tracePt t="7059" x="5024438" y="3803650"/>
          <p14:tracePt t="7076" x="5024438" y="3784600"/>
          <p14:tracePt t="7084" x="5033963" y="3767138"/>
          <p14:tracePt t="7094" x="5060950" y="3767138"/>
          <p14:tracePt t="7103" x="5087938" y="3748088"/>
          <p14:tracePt t="7111" x="5124450" y="3738563"/>
          <p14:tracePt t="7118" x="5187950" y="3684588"/>
          <p14:tracePt t="7127" x="5233988" y="3657600"/>
          <p14:tracePt t="7134" x="5289550" y="3611563"/>
          <p14:tracePt t="7144" x="5316538" y="3602038"/>
          <p14:tracePt t="7152" x="5362575" y="3575050"/>
          <p14:tracePt t="7159" x="5399088" y="3565525"/>
          <p14:tracePt t="7166" x="5435600" y="3565525"/>
          <p14:tracePt t="7174" x="5462588" y="3556000"/>
          <p14:tracePt t="7183" x="5489575" y="3538538"/>
          <p14:tracePt t="7197" x="5516563" y="3538538"/>
          <p14:tracePt t="7202" x="5535613" y="3538538"/>
          <p14:tracePt t="7211" x="5572125" y="3538538"/>
          <p14:tracePt t="7217" x="5589588" y="3538538"/>
          <p14:tracePt t="7228" x="5599113" y="3538538"/>
          <p14:tracePt t="7234" x="5608638" y="3538538"/>
          <p14:tracePt t="7244" x="5626100" y="3548063"/>
          <p14:tracePt t="7251" x="5635625" y="3556000"/>
          <p14:tracePt t="7260" x="5645150" y="3556000"/>
          <p14:tracePt t="7265" x="5662613" y="3575050"/>
          <p14:tracePt t="7275" x="5681663" y="3611563"/>
          <p14:tracePt t="7283" x="5689600" y="3629025"/>
          <p14:tracePt t="7291" x="5735638" y="3657600"/>
          <p14:tracePt t="7301" x="5745163" y="3675063"/>
          <p14:tracePt t="7309" x="5745163" y="3711575"/>
          <p14:tracePt t="7321" x="5754688" y="3730625"/>
          <p14:tracePt t="7322" x="5762625" y="3748088"/>
          <p14:tracePt t="7332" x="5762625" y="3767138"/>
          <p14:tracePt t="7342" x="5762625" y="3784600"/>
          <p14:tracePt t="7349" x="5762625" y="3803650"/>
          <p14:tracePt t="7360" x="5762625" y="3811588"/>
          <p14:tracePt t="7368" x="5762625" y="3848100"/>
          <p14:tracePt t="7375" x="5726113" y="3894138"/>
          <p14:tracePt t="7385" x="5708650" y="3911600"/>
          <p14:tracePt t="7393" x="5662613" y="3930650"/>
          <p14:tracePt t="7399" x="5616575" y="3984625"/>
          <p14:tracePt t="7407" x="5580063" y="3994150"/>
          <p14:tracePt t="7415" x="5543550" y="4003675"/>
          <p14:tracePt t="7423" x="5499100" y="4021138"/>
          <p14:tracePt t="7431" x="5472113" y="4021138"/>
          <p14:tracePt t="7439" x="5435600" y="4021138"/>
          <p14:tracePt t="7447" x="5407025" y="4021138"/>
          <p14:tracePt t="7458" x="5370513" y="4021138"/>
          <p14:tracePt t="7465" x="5326063" y="4021138"/>
          <p14:tracePt t="7475" x="5280025" y="4003675"/>
          <p14:tracePt t="7481" x="5260975" y="3967163"/>
          <p14:tracePt t="7488" x="5233988" y="3948113"/>
          <p14:tracePt t="7499" x="5187950" y="3930650"/>
          <p14:tracePt t="7507" x="5160963" y="3884613"/>
          <p14:tracePt t="7517" x="5143500" y="3867150"/>
          <p14:tracePt t="7525" x="5114925" y="3830638"/>
          <p14:tracePt t="7535" x="5106988" y="3821113"/>
          <p14:tracePt t="7540" x="5097463" y="3794125"/>
          <p14:tracePt t="7571" x="5097463" y="3775075"/>
          <p14:tracePt t="7579" x="5087938" y="3775075"/>
          <p14:tracePt t="7612" x="5087938" y="3767138"/>
          <p14:tracePt t="7619" x="5087938" y="3757613"/>
          <p14:tracePt t="7627" x="5106988" y="3748088"/>
          <p14:tracePt t="7636" x="5143500" y="3748088"/>
          <p14:tracePt t="7645" x="5187950" y="3748088"/>
          <p14:tracePt t="7654" x="5243513" y="3748088"/>
          <p14:tracePt t="7662" x="5316538" y="3748088"/>
          <p14:tracePt t="7669" x="5426075" y="3748088"/>
          <p14:tracePt t="7678" x="5480050" y="3748088"/>
          <p14:tracePt t="7686" x="5543550" y="3748088"/>
          <p14:tracePt t="7695" x="5599113" y="3767138"/>
          <p14:tracePt t="7704" x="5616575" y="3775075"/>
          <p14:tracePt t="7712" x="5645150" y="3803650"/>
          <p14:tracePt t="7729" x="5662613" y="3821113"/>
          <p14:tracePt t="7965" x="5672138" y="3830638"/>
          <p14:tracePt t="7977" x="5672138" y="3840163"/>
          <p14:tracePt t="7985" x="5672138" y="3848100"/>
          <p14:tracePt t="7993" x="5672138" y="3884613"/>
          <p14:tracePt t="7999" x="5672138" y="3903663"/>
          <p14:tracePt t="8008" x="5616575" y="3984625"/>
          <p14:tracePt t="8016" x="5562600" y="4067175"/>
          <p14:tracePt t="8025" x="5453063" y="4203700"/>
          <p14:tracePt t="8033" x="5362575" y="4322763"/>
          <p14:tracePt t="8041" x="5253038" y="4478338"/>
          <p14:tracePt t="8049" x="5197475" y="4578350"/>
          <p14:tracePt t="8053" x="5106988" y="4697413"/>
          <p14:tracePt t="8061" x="5014913" y="4851400"/>
          <p14:tracePt t="8069" x="4941888" y="5016500"/>
          <p14:tracePt t="8076" x="4841875" y="5189538"/>
          <p14:tracePt t="8084" x="4768850" y="5326063"/>
          <p14:tracePt t="8093" x="4695825" y="5462588"/>
          <p14:tracePt t="8101" x="4641850" y="5581650"/>
          <p14:tracePt t="8109" x="4549775" y="5681663"/>
          <p14:tracePt t="8117" x="4459288" y="5818188"/>
          <p14:tracePt t="8125" x="4359275" y="5918200"/>
          <p14:tracePt t="8133" x="4267200" y="6018213"/>
          <p14:tracePt t="8141" x="4167188" y="6137275"/>
          <p14:tracePt t="8148" x="4113213" y="6256338"/>
          <p14:tracePt t="8158" x="4021138" y="6375400"/>
          <p14:tracePt t="8164" x="3948113" y="6511925"/>
          <p14:tracePt t="8172" x="3867150" y="6629400"/>
          <p14:tracePt t="8182" x="3802063" y="6731000"/>
          <p14:tracePt t="8189" x="3748088" y="6775450"/>
          <p14:tracePt t="8198" x="3675063" y="6794500"/>
          <p14:tracePt t="8203" x="3611563" y="6811963"/>
          <p14:tracePt t="8211" x="3592513" y="6831013"/>
          <p14:tracePt t="8219" x="3575050" y="6840538"/>
          <p14:tracePt t="8233" x="3565525" y="6840538"/>
          <p14:tracePt t="8293" x="3556000" y="6840538"/>
          <p14:tracePt t="8299" x="3546475" y="6840538"/>
          <p14:tracePt t="8306" x="3511550" y="6840538"/>
          <p14:tracePt t="8313" x="3492500" y="6831013"/>
          <p14:tracePt t="8321" x="3438525" y="6804025"/>
          <p14:tracePt t="8328" x="3409950" y="6804025"/>
          <p14:tracePt t="8337" x="3365500" y="6784975"/>
          <p14:tracePt t="8345" x="3336925" y="6784975"/>
          <p14:tracePt t="8353" x="3319463" y="6784975"/>
          <p14:tracePt t="8361" x="3273425" y="6767513"/>
          <p14:tracePt t="8369" x="3255963" y="6767513"/>
          <p14:tracePt t="8377" x="3236913" y="6738938"/>
          <p14:tracePt t="8385" x="3227388" y="6731000"/>
          <p14:tracePt t="8399" x="3219450" y="6721475"/>
          <p14:tracePt t="8421" x="3219450" y="6694488"/>
          <p14:tracePt t="8431" x="3219450" y="6657975"/>
          <p14:tracePt t="8439" x="3219450" y="6629400"/>
          <p14:tracePt t="8448" x="3209925" y="6556375"/>
          <p14:tracePt t="8457" x="3209925" y="6519863"/>
          <p14:tracePt t="8465" x="3209925" y="6446838"/>
          <p14:tracePt t="8473" x="3209925" y="6411913"/>
          <p14:tracePt t="8481" x="3200400" y="6356350"/>
          <p14:tracePt t="8487" x="3200400" y="6310313"/>
          <p14:tracePt t="8495" x="3200400" y="6283325"/>
          <p14:tracePt t="8503" x="3200400" y="6265863"/>
          <p14:tracePt t="8521" x="3200400" y="6256338"/>
          <p14:tracePt t="8533" x="3190875" y="6246813"/>
          <p14:tracePt t="8565" x="3190875" y="6229350"/>
          <p14:tracePt t="8579" x="3190875" y="6210300"/>
          <p14:tracePt t="8644" x="3190875" y="6200775"/>
          <p14:tracePt t="8652" x="3173413" y="6192838"/>
          <p14:tracePt t="8659" x="3163888" y="6183313"/>
          <p14:tracePt t="8667" x="3154363" y="6183313"/>
          <p14:tracePt t="8675" x="3109913" y="6183313"/>
          <p14:tracePt t="8683" x="3100388" y="6173788"/>
          <p14:tracePt t="8691" x="3082925" y="6173788"/>
          <p14:tracePt t="8700" x="3063875" y="6164263"/>
          <p14:tracePt t="8723" x="3046413" y="6156325"/>
          <p14:tracePt t="8909" x="3046413" y="6146800"/>
          <p14:tracePt t="8925" x="3063875" y="6137275"/>
          <p14:tracePt t="8933" x="3109913" y="6119813"/>
          <p14:tracePt t="8941" x="3163888" y="6110288"/>
          <p14:tracePt t="8948" x="3236913" y="6110288"/>
          <p14:tracePt t="8958" x="3282950" y="6110288"/>
          <p14:tracePt t="8967" x="3346450" y="6110288"/>
          <p14:tracePt t="8977" x="3409950" y="6110288"/>
          <p14:tracePt t="8985" x="3465513" y="6110288"/>
          <p14:tracePt t="8993" x="3492500" y="6110288"/>
          <p14:tracePt t="9000" x="3565525" y="6110288"/>
          <p14:tracePt t="9008" x="3619500" y="6110288"/>
          <p14:tracePt t="9016" x="3675063" y="6110288"/>
          <p14:tracePt t="9027" x="3748088" y="6110288"/>
          <p14:tracePt t="9035" x="3821113" y="6110288"/>
          <p14:tracePt t="9042" x="3894138" y="6110288"/>
          <p14:tracePt t="9049" x="3975100" y="6110288"/>
          <p14:tracePt t="9059" x="4030663" y="6110288"/>
          <p14:tracePt t="9066" x="4103688" y="6110288"/>
          <p14:tracePt t="9073" x="4176713" y="6110288"/>
          <p14:tracePt t="9082" x="4213225" y="6110288"/>
          <p14:tracePt t="9090" x="4249738" y="6110288"/>
          <p14:tracePt t="9099" x="4286250" y="6110288"/>
          <p14:tracePt t="9107" x="4313238" y="6110288"/>
          <p14:tracePt t="9115" x="4367213" y="6110288"/>
          <p14:tracePt t="9123" x="4386263" y="6110288"/>
          <p14:tracePt t="9131" x="4413250" y="6110288"/>
          <p14:tracePt t="9139" x="4432300" y="6110288"/>
          <p14:tracePt t="9147" x="4468813" y="6110288"/>
          <p14:tracePt t="9161" x="4495800" y="6119813"/>
          <p14:tracePt t="9167" x="4513263" y="6119813"/>
          <p14:tracePt t="9175" x="4532313" y="6119813"/>
          <p14:tracePt t="9183" x="4549775" y="6119813"/>
          <p14:tracePt t="9189" x="4578350" y="6119813"/>
          <p14:tracePt t="9197" x="4605338" y="6119813"/>
          <p14:tracePt t="9205" x="4614863" y="6119813"/>
          <p14:tracePt t="9214" x="4622800" y="6119813"/>
          <p14:tracePt t="9224" x="4641850" y="6119813"/>
          <p14:tracePt t="9258" x="4659313" y="6119813"/>
          <p14:tracePt t="9309" x="4668838" y="6119813"/>
          <p14:tracePt t="9324" x="4678363" y="6119813"/>
          <p14:tracePt t="9333" x="4687888" y="6119813"/>
          <p14:tracePt t="9340" x="4695825" y="6119813"/>
          <p14:tracePt t="9425" x="4705350" y="6119813"/>
          <p14:tracePt t="9455" x="4714875" y="6119813"/>
          <p14:tracePt t="10179" x="4722813" y="6119813"/>
          <p14:tracePt t="10196" x="4695825" y="6119813"/>
          <p14:tracePt t="10205" x="4659313" y="6127750"/>
          <p14:tracePt t="10212" x="4586288" y="6127750"/>
          <p14:tracePt t="10220" x="4522788" y="6127750"/>
          <p14:tracePt t="10227" x="4468813" y="6127750"/>
          <p14:tracePt t="10235" x="4376738" y="6127750"/>
          <p14:tracePt t="10243" x="4303713" y="6127750"/>
          <p14:tracePt t="10251" x="4230688" y="6127750"/>
          <p14:tracePt t="10259" x="4157663" y="6127750"/>
          <p14:tracePt t="10265" x="4130675" y="6127750"/>
          <p14:tracePt t="10275" x="4094163" y="6127750"/>
          <p14:tracePt t="10407" x="4113213" y="6127750"/>
          <p14:tracePt t="10415" x="4213225" y="6127750"/>
          <p14:tracePt t="10423" x="4303713" y="6127750"/>
          <p14:tracePt t="10430" x="4376738" y="6127750"/>
          <p14:tracePt t="10439" x="4505325" y="6127750"/>
          <p14:tracePt t="10447" x="4632325" y="6127750"/>
          <p14:tracePt t="10455" x="4751388" y="6127750"/>
          <p14:tracePt t="10463" x="4824413" y="6127750"/>
          <p14:tracePt t="10471" x="4851400" y="6127750"/>
          <p14:tracePt t="10481" x="4868863" y="6127750"/>
          <p14:tracePt t="10658" x="4832350" y="6127750"/>
          <p14:tracePt t="10665" x="4778375" y="6127750"/>
          <p14:tracePt t="10673" x="4687888" y="6127750"/>
          <p14:tracePt t="10681" x="4595813" y="6127750"/>
          <p14:tracePt t="10690" x="4486275" y="6127750"/>
          <p14:tracePt t="10696" x="4359275" y="6127750"/>
          <p14:tracePt t="10702" x="4267200" y="6127750"/>
          <p14:tracePt t="10711" x="4213225" y="6127750"/>
          <p14:tracePt t="10719" x="4149725" y="6127750"/>
          <p14:tracePt t="10726" x="4121150" y="6127750"/>
          <p14:tracePt t="10782" x="4130675" y="6127750"/>
          <p14:tracePt t="10788" x="4186238" y="6127750"/>
          <p14:tracePt t="10797" x="4303713" y="6156325"/>
          <p14:tracePt t="10805" x="4432300" y="6183313"/>
          <p14:tracePt t="10812" x="4595813" y="6200775"/>
          <p14:tracePt t="10820" x="4759325" y="6219825"/>
          <p14:tracePt t="10828" x="4924425" y="6219825"/>
          <p14:tracePt t="10837" x="5070475" y="6246813"/>
          <p14:tracePt t="10844" x="5233988" y="6265863"/>
          <p14:tracePt t="10853" x="5353050" y="6273800"/>
          <p14:tracePt t="10861" x="5443538" y="6273800"/>
          <p14:tracePt t="10869" x="5472113" y="6273800"/>
          <p14:tracePt t="10919" x="5462588" y="6273800"/>
          <p14:tracePt t="10931" x="5443538" y="6273800"/>
          <p14:tracePt t="11025" x="5489575" y="6273800"/>
          <p14:tracePt t="11032" x="5580063" y="6273800"/>
          <p14:tracePt t="11041" x="5689600" y="6273800"/>
          <p14:tracePt t="11049" x="5854700" y="6237288"/>
          <p14:tracePt t="11062" x="6027738" y="6173788"/>
          <p14:tracePt t="11064" x="6219825" y="6110288"/>
          <p14:tracePt t="11078" x="6327775" y="6083300"/>
          <p14:tracePt t="11083" x="6575425" y="6000750"/>
          <p14:tracePt t="11090" x="6902450" y="5918200"/>
          <p14:tracePt t="11097" x="7277100" y="5808663"/>
          <p14:tracePt t="11110" x="7705725" y="5618163"/>
          <p14:tracePt t="11117" x="8188325" y="5472113"/>
          <p14:tracePt t="11127" x="8645525" y="5307013"/>
          <p14:tracePt t="11132" x="9137650" y="5106988"/>
          <p14:tracePt t="11139" x="9666288" y="4933950"/>
          <p14:tracePt t="11149" x="10048875" y="4768850"/>
          <p14:tracePt t="11160" x="10423525" y="4641850"/>
          <p14:tracePt t="11165" x="10733088" y="4514850"/>
          <p14:tracePt t="11175" x="10961688" y="4441825"/>
          <p14:tracePt t="11181" x="11171238" y="4359275"/>
          <p14:tracePt t="11190" x="11371263" y="4276725"/>
          <p14:tracePt t="11197" x="11498263" y="4213225"/>
          <p14:tracePt t="11207" x="11636375" y="4159250"/>
          <p14:tracePt t="11215" x="11763375" y="4130675"/>
          <p14:tracePt t="11223" x="11863388" y="4086225"/>
          <p14:tracePt t="11233" x="11963400" y="4049713"/>
          <p14:tracePt t="11242" x="12072938" y="4003675"/>
          <p14:tracePt t="11250" x="12155488" y="39481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Homework</a:t>
            </a: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在 Slave 上接光敏電阻，以及一盞LED。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Master去request光敏的值，然後傳開關LED的指令給Slave。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Hint：</a:t>
            </a:r>
            <a:endParaRPr/>
          </a:p>
          <a:p>
            <a:pPr marL="91440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onReceive()</a:t>
            </a:r>
            <a:endParaRPr/>
          </a:p>
          <a:p>
            <a:pPr marL="91440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注意不要燒錯code了</a:t>
            </a:r>
            <a:endParaRPr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261FBB37-78D9-4956-8855-E2EE1322AD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43"/>
    </mc:Choice>
    <mc:Fallback>
      <p:transition spd="slow" advTm="49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87" x="11763375" y="3611563"/>
          <p14:tracePt t="1492" x="11490325" y="3629025"/>
          <p14:tracePt t="1501" x="11161713" y="3629025"/>
          <p14:tracePt t="1509" x="10787063" y="3629025"/>
          <p14:tracePt t="1517" x="10340975" y="3629025"/>
          <p14:tracePt t="1525" x="9912350" y="3675063"/>
          <p14:tracePt t="1533" x="9464675" y="3675063"/>
          <p14:tracePt t="1541" x="8982075" y="3675063"/>
          <p14:tracePt t="1549" x="8543925" y="3675063"/>
          <p14:tracePt t="1554" x="8134350" y="3675063"/>
          <p14:tracePt t="1563" x="7759700" y="3675063"/>
          <p14:tracePt t="1570" x="7496175" y="3675063"/>
          <p14:tracePt t="1579" x="7313613" y="3675063"/>
          <p14:tracePt t="1587" x="7167563" y="3675063"/>
          <p14:tracePt t="1595" x="7021513" y="3675063"/>
          <p14:tracePt t="1604" x="6948488" y="3675063"/>
          <p14:tracePt t="1611" x="6875463" y="3675063"/>
          <p14:tracePt t="1619" x="6811963" y="3657600"/>
          <p14:tracePt t="1627" x="6784975" y="3657600"/>
          <p14:tracePt t="1635" x="6729413" y="3648075"/>
          <p14:tracePt t="1643" x="6711950" y="3648075"/>
          <p14:tracePt t="1653" x="6684963" y="3648075"/>
          <p14:tracePt t="1657" x="6638925" y="3629025"/>
          <p14:tracePt t="1666" x="6619875" y="3629025"/>
          <p14:tracePt t="1675" x="6592888" y="3602038"/>
          <p14:tracePt t="1682" x="6575425" y="3602038"/>
          <p14:tracePt t="1689" x="6546850" y="3602038"/>
          <p14:tracePt t="1697" x="6510338" y="3592513"/>
          <p14:tracePt t="1706" x="6473825" y="3565525"/>
          <p14:tracePt t="1713" x="6429375" y="3548063"/>
          <p14:tracePt t="1720" x="6346825" y="3519488"/>
          <p14:tracePt t="1729" x="6283325" y="3492500"/>
          <p14:tracePt t="1738" x="6191250" y="3465513"/>
          <p14:tracePt t="1747" x="6073775" y="3438525"/>
          <p14:tracePt t="1757" x="6000750" y="3438525"/>
          <p14:tracePt t="1763" x="5908675" y="3438525"/>
          <p14:tracePt t="1769" x="5799138" y="3429000"/>
          <p14:tracePt t="1777" x="5699125" y="3402013"/>
          <p14:tracePt t="1785" x="5589588" y="3402013"/>
          <p14:tracePt t="1790" x="5472113" y="3338513"/>
          <p14:tracePt t="1799" x="5362575" y="3309938"/>
          <p14:tracePt t="1807" x="5260975" y="3236913"/>
          <p14:tracePt t="1815" x="5143500" y="3182938"/>
          <p14:tracePt t="1822" x="5006975" y="3090863"/>
          <p14:tracePt t="1831" x="4887913" y="3017838"/>
          <p14:tracePt t="1839" x="4787900" y="2946400"/>
          <p14:tracePt t="1847" x="4722813" y="2881313"/>
          <p14:tracePt t="1855" x="4641850" y="2790825"/>
          <p14:tracePt t="1861" x="4549775" y="2690813"/>
          <p14:tracePt t="1870" x="4532313" y="2644775"/>
          <p14:tracePt t="1877" x="4513263" y="2608263"/>
          <p14:tracePt t="1885" x="4495800" y="2562225"/>
          <p14:tracePt t="1893" x="4468813" y="2498725"/>
          <p14:tracePt t="1903" x="4459288" y="2471738"/>
          <p14:tracePt t="1914" x="4449763" y="2452688"/>
          <p14:tracePt t="1929" x="4440238" y="2444750"/>
          <p14:tracePt t="2025" x="4440238" y="2425700"/>
          <p14:tracePt t="2033" x="4440238" y="2416175"/>
          <p14:tracePt t="2041" x="4440238" y="2408238"/>
          <p14:tracePt t="2049" x="4449763" y="2398713"/>
          <p14:tracePt t="2056" x="4459288" y="2398713"/>
          <p14:tracePt t="2063" x="4468813" y="2389188"/>
          <p14:tracePt t="2074" x="4468813" y="2379663"/>
          <p14:tracePt t="2083" x="4468813" y="2352675"/>
          <p14:tracePt t="2089" x="4486275" y="2335213"/>
          <p14:tracePt t="2096" x="4495800" y="2335213"/>
          <p14:tracePt t="3719" x="4505325" y="2325688"/>
          <p14:tracePt t="3742" x="4505325" y="2316163"/>
          <p14:tracePt t="3749" x="4513263" y="2306638"/>
          <p14:tracePt t="3760" x="4532313" y="2289175"/>
          <p14:tracePt t="3767" x="4541838" y="2270125"/>
          <p14:tracePt t="3777" x="4541838" y="2252663"/>
          <p14:tracePt t="3799" x="4541838" y="2243138"/>
          <p14:tracePt t="3806" x="4541838" y="2233613"/>
          <p14:tracePt t="3813" x="4541838" y="2225675"/>
          <p14:tracePt t="3830" x="4541838" y="2216150"/>
          <p14:tracePt t="3837" x="4541838" y="2197100"/>
          <p14:tracePt t="3844" x="4549775" y="2189163"/>
          <p14:tracePt t="3910" x="4559300" y="2189163"/>
          <p14:tracePt t="4921" x="4568825" y="2189163"/>
          <p14:tracePt t="4935" x="4578350" y="2189163"/>
          <p14:tracePt t="4943" x="4578350" y="2197100"/>
          <p14:tracePt t="4955" x="4578350" y="2206625"/>
          <p14:tracePt t="6178" x="4578350" y="2197100"/>
          <p14:tracePt t="6187" x="4559300" y="2179638"/>
          <p14:tracePt t="6195" x="4495800" y="2152650"/>
          <p14:tracePt t="6203" x="4468813" y="2143125"/>
          <p14:tracePt t="6210" x="4422775" y="2125663"/>
          <p14:tracePt t="6217" x="4376738" y="2106613"/>
          <p14:tracePt t="6225" x="4303713" y="2079625"/>
          <p14:tracePt t="6236" x="4240213" y="2033588"/>
          <p14:tracePt t="6242" x="4176713" y="2016125"/>
          <p14:tracePt t="6251" x="4130675" y="1987550"/>
          <p14:tracePt t="6261" x="4067175" y="1970088"/>
          <p14:tracePt t="6269" x="4021138" y="1951038"/>
          <p14:tracePt t="6279" x="3984625" y="1943100"/>
          <p14:tracePt t="6289" x="3921125" y="1924050"/>
          <p14:tracePt t="6294" x="3867150" y="1924050"/>
          <p14:tracePt t="6303" x="3821113" y="1906588"/>
          <p14:tracePt t="6311" x="3775075" y="1870075"/>
          <p14:tracePt t="6319" x="3721100" y="1870075"/>
          <p14:tracePt t="6326" x="3684588" y="1851025"/>
          <p14:tracePt t="6337" x="3629025" y="1833563"/>
          <p14:tracePt t="6344" x="3565525" y="1804988"/>
          <p14:tracePt t="6353" x="3475038" y="1760538"/>
          <p14:tracePt t="6363" x="3409950" y="1724025"/>
          <p14:tracePt t="6367" x="3292475" y="1697038"/>
          <p14:tracePt t="6375" x="3227388" y="1660525"/>
          <p14:tracePt t="6386" x="3146425" y="1614488"/>
          <p14:tracePt t="6393" x="3073400" y="1595438"/>
          <p14:tracePt t="6401" x="3009900" y="1577975"/>
          <p14:tracePt t="6408" x="2936875" y="1577975"/>
          <p14:tracePt t="6417" x="2908300" y="1577975"/>
          <p14:tracePt t="6429" x="2827338" y="1577975"/>
          <p14:tracePt t="6438" x="2790825" y="1577975"/>
          <p14:tracePt t="6445" x="2754313" y="1577975"/>
          <p14:tracePt t="6454" x="2727325" y="1577975"/>
          <p14:tracePt t="6460" x="2690813" y="1577975"/>
          <p14:tracePt t="6467" x="2662238" y="1577975"/>
          <p14:tracePt t="6475" x="2625725" y="1577975"/>
          <p14:tracePt t="6483" x="2589213" y="1587500"/>
          <p14:tracePt t="6491" x="2508250" y="1614488"/>
          <p14:tracePt t="6501" x="2471738" y="1651000"/>
          <p14:tracePt t="6509" x="2443163" y="1668463"/>
          <p14:tracePt t="6517" x="2398713" y="1677988"/>
          <p14:tracePt t="6527" x="2325688" y="1704975"/>
          <p14:tracePt t="6535" x="2270125" y="1704975"/>
          <p14:tracePt t="6544" x="2233613" y="1714500"/>
          <p14:tracePt t="6554" x="2206625" y="1731963"/>
          <p14:tracePt t="6559" x="2179638" y="1731963"/>
          <p14:tracePt t="6567" x="2170113" y="1741488"/>
          <p14:tracePt t="6576" x="2143125" y="1741488"/>
          <p14:tracePt t="6581" x="2133600" y="1741488"/>
          <p14:tracePt t="6591" x="2124075" y="1751013"/>
          <p14:tracePt t="6641" x="2106613" y="1751013"/>
          <p14:tracePt t="6649" x="2097088" y="1751013"/>
          <p14:tracePt t="6657" x="2070100" y="1751013"/>
          <p14:tracePt t="6662" x="2043113" y="1751013"/>
          <p14:tracePt t="6673" x="2024063" y="1751013"/>
          <p14:tracePt t="6679" x="1997075" y="1751013"/>
          <p14:tracePt t="6688" x="1987550" y="1751013"/>
          <p14:tracePt t="6696" x="1978025" y="1751013"/>
          <p14:tracePt t="6703" x="1960563" y="1751013"/>
          <p14:tracePt t="6716" x="1951038" y="1751013"/>
          <p14:tracePt t="6841" x="1943100" y="1751013"/>
          <p14:tracePt t="6848" x="1933575" y="1760538"/>
          <p14:tracePt t="6857" x="1924050" y="1768475"/>
          <p14:tracePt t="6865" x="1914525" y="1768475"/>
          <p14:tracePt t="6871" x="1906588" y="1768475"/>
          <p14:tracePt t="6887" x="1887538" y="1778000"/>
          <p14:tracePt t="6895" x="1860550" y="1787525"/>
          <p14:tracePt t="6907" x="1851025" y="1787525"/>
          <p14:tracePt t="6925" x="1841500" y="1787525"/>
          <p14:tracePt t="6932" x="1824038" y="1787525"/>
          <p14:tracePt t="6941" x="1814513" y="1787525"/>
          <p14:tracePt t="6949" x="1797050" y="1787525"/>
          <p14:tracePt t="6961" x="1787525" y="1787525"/>
          <p14:tracePt t="6967" x="1778000" y="1787525"/>
          <p14:tracePt t="6983" x="1768475" y="1787525"/>
          <p14:tracePt t="6991" x="1760538" y="1787525"/>
          <p14:tracePt t="6999" x="1751013" y="1787525"/>
          <p14:tracePt t="7007" x="1741488" y="1787525"/>
          <p14:tracePt t="7043" x="1724025" y="1787525"/>
          <p14:tracePt t="7093" x="1714500" y="1787525"/>
          <p14:tracePt t="7161" x="1704975" y="1787525"/>
          <p14:tracePt t="7169" x="1695450" y="1787525"/>
          <p14:tracePt t="7487" x="1687513" y="1787525"/>
          <p14:tracePt t="7849" x="1695450" y="1778000"/>
          <p14:tracePt t="7857" x="1704975" y="1768475"/>
          <p14:tracePt t="7863" x="1724025" y="1760538"/>
          <p14:tracePt t="7873" x="1731963" y="1741488"/>
          <p14:tracePt t="7881" x="1731963" y="1731963"/>
          <p14:tracePt t="7889" x="1731963" y="1724025"/>
          <p14:tracePt t="7897" x="1731963" y="1714500"/>
          <p14:tracePt t="7905" x="1731963" y="1697038"/>
          <p14:tracePt t="7915" x="1741488" y="1660525"/>
          <p14:tracePt t="7923" x="1741488" y="1641475"/>
          <p14:tracePt t="7931" x="1751013" y="1624013"/>
          <p14:tracePt t="7943" x="1751013" y="1614488"/>
          <p14:tracePt t="8189" x="1724025" y="1614488"/>
          <p14:tracePt t="8195" x="1695450" y="1614488"/>
          <p14:tracePt t="8203" x="1668463" y="1614488"/>
          <p14:tracePt t="8210" x="1658938" y="1614488"/>
          <p14:tracePt t="8217" x="1641475" y="1614488"/>
          <p14:tracePt t="8226" x="1614488" y="1614488"/>
          <p14:tracePt t="8233" x="1604963" y="1604963"/>
          <p14:tracePt t="8241" x="1577975" y="1604963"/>
          <p14:tracePt t="8249" x="1558925" y="1587500"/>
          <p14:tracePt t="8257" x="1550988" y="1587500"/>
          <p14:tracePt t="8265" x="1541463" y="1587500"/>
          <p14:tracePt t="8273" x="1531938" y="1587500"/>
          <p14:tracePt t="8281" x="1522413" y="1587500"/>
          <p14:tracePt t="8517" x="1514475" y="1577975"/>
          <p14:tracePt t="8549" x="1522413" y="1568450"/>
          <p14:tracePt t="8557" x="1541463" y="1568450"/>
          <p14:tracePt t="8564" x="1568450" y="1568450"/>
          <p14:tracePt t="8572" x="1577975" y="1568450"/>
          <p14:tracePt t="8579" x="1595438" y="1568450"/>
          <p14:tracePt t="8586" x="1614488" y="1568450"/>
          <p14:tracePt t="8595" x="1631950" y="1568450"/>
          <p14:tracePt t="8603" x="1658938" y="1568450"/>
          <p14:tracePt t="8610" x="1687513" y="1568450"/>
          <p14:tracePt t="8620" x="1731963" y="1568450"/>
          <p14:tracePt t="8626" x="1760538" y="1568450"/>
          <p14:tracePt t="8635" x="1768475" y="1568450"/>
          <p14:tracePt t="8642" x="1797050" y="1568450"/>
          <p14:tracePt t="8649" x="1814513" y="1568450"/>
          <p14:tracePt t="8665" x="1833563" y="1568450"/>
          <p14:tracePt t="8673" x="1851025" y="1577975"/>
          <p14:tracePt t="8681" x="1887538" y="1587500"/>
          <p14:tracePt t="8689" x="1914525" y="1595438"/>
          <p14:tracePt t="8705" x="1924050" y="1595438"/>
          <p14:tracePt t="8711" x="1943100" y="1614488"/>
          <p14:tracePt t="8719" x="1960563" y="1624013"/>
          <p14:tracePt t="8735" x="1978025" y="1631950"/>
          <p14:tracePt t="8863" x="1987550" y="1631950"/>
          <p14:tracePt t="9523" x="1997075" y="1631950"/>
          <p14:tracePt t="9552" x="2006600" y="1631950"/>
          <p14:tracePt t="9569" x="2033588" y="1631950"/>
          <p14:tracePt t="9579" x="2051050" y="1624013"/>
          <p14:tracePt t="9593" x="2070100" y="1624013"/>
          <p14:tracePt t="9600" x="2087563" y="1624013"/>
          <p14:tracePt t="9608" x="2097088" y="1624013"/>
          <p14:tracePt t="9615" x="2124075" y="1614488"/>
          <p14:tracePt t="9624" x="2152650" y="1614488"/>
          <p14:tracePt t="9631" x="2170113" y="1614488"/>
          <p14:tracePt t="9639" x="2206625" y="1614488"/>
          <p14:tracePt t="9649" x="2243138" y="1614488"/>
          <p14:tracePt t="9657" x="2279650" y="1614488"/>
          <p14:tracePt t="9665" x="2306638" y="1614488"/>
          <p14:tracePt t="9672" x="2362200" y="1614488"/>
          <p14:tracePt t="9683" x="2398713" y="1614488"/>
          <p14:tracePt t="9693" x="2435225" y="1614488"/>
          <p14:tracePt t="9702" x="2462213" y="1614488"/>
          <p14:tracePt t="9708" x="2489200" y="1614488"/>
          <p14:tracePt t="9715" x="2535238" y="1614488"/>
          <p14:tracePt t="9723" x="2562225" y="1614488"/>
          <p14:tracePt t="9733" x="2581275" y="1614488"/>
          <p14:tracePt t="9741" x="2598738" y="1614488"/>
          <p14:tracePt t="9748" x="2625725" y="1614488"/>
          <p14:tracePt t="9758" x="2644775" y="1614488"/>
          <p14:tracePt t="9766" x="2662238" y="1614488"/>
          <p14:tracePt t="9774" x="2690813" y="1614488"/>
          <p14:tracePt t="9782" x="2698750" y="1614488"/>
          <p14:tracePt t="9790" x="2717800" y="1614488"/>
          <p14:tracePt t="9797" x="2735263" y="1614488"/>
          <p14:tracePt t="9806" x="2744788" y="1614488"/>
          <p14:tracePt t="9826" x="2762250" y="1614488"/>
          <p14:tracePt t="9862" x="2771775" y="1614488"/>
          <p14:tracePt t="9886" x="2781300" y="1614488"/>
          <p14:tracePt t="9898" x="2790825" y="1614488"/>
          <p14:tracePt t="9910" x="2798763" y="1614488"/>
          <p14:tracePt t="10367" x="2808288" y="1614488"/>
          <p14:tracePt t="10383" x="2827338" y="1614488"/>
          <p14:tracePt t="10391" x="2844800" y="1614488"/>
          <p14:tracePt t="10399" x="2863850" y="1614488"/>
          <p14:tracePt t="10406" x="2890838" y="1614488"/>
          <p14:tracePt t="10414" x="2927350" y="1614488"/>
          <p14:tracePt t="10422" x="2954338" y="1614488"/>
          <p14:tracePt t="10430" x="2990850" y="1614488"/>
          <p14:tracePt t="10440" x="3017838" y="1614488"/>
          <p14:tracePt t="10448" x="3036888" y="1614488"/>
          <p14:tracePt t="10456" x="3073400" y="1624013"/>
          <p14:tracePt t="10463" x="3090863" y="1624013"/>
          <p14:tracePt t="10472" x="3109913" y="1624013"/>
          <p14:tracePt t="10949" x="3119438" y="1624013"/>
          <p14:tracePt t="10959" x="3146425" y="1624013"/>
          <p14:tracePt t="10964" x="3173413" y="1624013"/>
          <p14:tracePt t="10972" x="3209925" y="1624013"/>
          <p14:tracePt t="10980" x="3236913" y="1624013"/>
          <p14:tracePt t="10988" x="3273425" y="1614488"/>
          <p14:tracePt t="10993" x="3319463" y="1614488"/>
          <p14:tracePt t="11002" x="3382963" y="1614488"/>
          <p14:tracePt t="11010" x="3465513" y="1604963"/>
          <p14:tracePt t="11021" x="3538538" y="1604963"/>
          <p14:tracePt t="11026" x="3582988" y="1577975"/>
          <p14:tracePt t="11035" x="3619500" y="1577975"/>
          <p14:tracePt t="11042" x="3638550" y="1577975"/>
          <p14:tracePt t="11052" x="3675063" y="1577975"/>
          <p14:tracePt t="11058" x="3702050" y="1577975"/>
          <p14:tracePt t="11074" x="3711575" y="1577975"/>
          <p14:tracePt t="11082" x="3721100" y="1577975"/>
          <p14:tracePt t="11090" x="3729038" y="1577975"/>
          <p14:tracePt t="11096" x="3748088" y="1577975"/>
          <p14:tracePt t="11103" x="3757613" y="1577975"/>
          <p14:tracePt t="11111" x="3775075" y="1577975"/>
          <p14:tracePt t="11119" x="3784600" y="1577975"/>
          <p14:tracePt t="11129" x="3794125" y="1577975"/>
          <p14:tracePt t="11136" x="3830638" y="1577975"/>
          <p14:tracePt t="11145" x="3867150" y="1577975"/>
          <p14:tracePt t="11153" x="3894138" y="1577975"/>
          <p14:tracePt t="11159" x="3930650" y="1577975"/>
          <p14:tracePt t="11168" x="3967163" y="1595438"/>
          <p14:tracePt t="11175" x="3984625" y="1595438"/>
          <p14:tracePt t="11183" x="3994150" y="1595438"/>
          <p14:tracePt t="11191" x="4030663" y="1595438"/>
          <p14:tracePt t="11197" x="4048125" y="1595438"/>
          <p14:tracePt t="11204" x="4057650" y="1595438"/>
          <p14:tracePt t="11213" x="4076700" y="1595438"/>
          <p14:tracePt t="11229" x="4103688" y="1614488"/>
          <p14:tracePt t="11245" x="4121150" y="1624013"/>
          <p14:tracePt t="11253" x="4130675" y="1624013"/>
          <p14:tracePt t="11262" x="4140200" y="1624013"/>
          <p14:tracePt t="11273" x="4149725" y="1624013"/>
          <p14:tracePt t="11278" x="4157663" y="1624013"/>
          <p14:tracePt t="11294" x="4167188" y="1624013"/>
          <p14:tracePt t="11511" x="4176713" y="1624013"/>
          <p14:tracePt t="11517" x="4213225" y="1624013"/>
          <p14:tracePt t="11524" x="4240213" y="1624013"/>
          <p14:tracePt t="11533" x="4340225" y="1624013"/>
          <p14:tracePt t="11543" x="4432300" y="1614488"/>
          <p14:tracePt t="11550" x="4532313" y="1604963"/>
          <p14:tracePt t="11559" x="4641850" y="1604963"/>
          <p14:tracePt t="11567" x="4751388" y="1604963"/>
          <p14:tracePt t="11575" x="4841875" y="1604963"/>
          <p14:tracePt t="11584" x="4914900" y="1604963"/>
          <p14:tracePt t="11593" x="4987925" y="1604963"/>
          <p14:tracePt t="11601" x="5060950" y="1604963"/>
          <p14:tracePt t="11609" x="5087938" y="1604963"/>
          <p14:tracePt t="11620" x="5114925" y="1604963"/>
          <p14:tracePt t="11627" x="5114925" y="1614488"/>
          <p14:tracePt t="11637" x="5124450" y="1614488"/>
          <p14:tracePt t="12110" x="5133975" y="1614488"/>
          <p14:tracePt t="12115" x="5124450" y="1614488"/>
          <p14:tracePt t="12122" x="5070475" y="1614488"/>
          <p14:tracePt t="12130" x="5043488" y="1614488"/>
          <p14:tracePt t="12138" x="5006975" y="1614488"/>
          <p14:tracePt t="12145" x="4960938" y="1614488"/>
          <p14:tracePt t="12155" x="4933950" y="1614488"/>
          <p14:tracePt t="12163" x="4860925" y="1614488"/>
          <p14:tracePt t="12171" x="4824413" y="1614488"/>
          <p14:tracePt t="12179" x="4768850" y="1614488"/>
          <p14:tracePt t="12188" x="4705350" y="1624013"/>
          <p14:tracePt t="12196" x="4632325" y="1624013"/>
          <p14:tracePt t="12207" x="4578350" y="1631950"/>
          <p14:tracePt t="12214" x="4505325" y="1631950"/>
          <p14:tracePt t="12223" x="4403725" y="1631950"/>
          <p14:tracePt t="12230" x="4276725" y="1631950"/>
          <p14:tracePt t="12237" x="4186238" y="1587500"/>
          <p14:tracePt t="12249" x="4048125" y="1531938"/>
          <p14:tracePt t="12258" x="3903663" y="1514475"/>
          <p14:tracePt t="12264" x="3757613" y="1485900"/>
          <p14:tracePt t="12272" x="3638550" y="1468438"/>
          <p14:tracePt t="12280" x="3492500" y="1422400"/>
          <p14:tracePt t="12288" x="3346450" y="1376363"/>
          <p14:tracePt t="12298" x="3173413" y="1349375"/>
          <p14:tracePt t="12306" x="3046413" y="1322388"/>
          <p14:tracePt t="12314" x="2936875" y="1295400"/>
          <p14:tracePt t="12322" x="2854325" y="1276350"/>
          <p14:tracePt t="12330" x="2762250" y="1268413"/>
          <p14:tracePt t="12337" x="2735263" y="1258888"/>
          <p14:tracePt t="12345" x="2727325" y="1249363"/>
          <p14:tracePt t="12357" x="2708275" y="1231900"/>
          <p14:tracePt t="12365" x="2708275" y="1222375"/>
          <p14:tracePt t="12374" x="2708275" y="1203325"/>
          <p14:tracePt t="12396" x="2708275" y="1195388"/>
          <p14:tracePt t="12447" x="2698750" y="1185863"/>
          <p14:tracePt t="12519" x="2698750" y="1166813"/>
          <p14:tracePt t="12540" x="2708275" y="1166813"/>
          <p14:tracePt t="12546" x="2717800" y="1166813"/>
          <p14:tracePt t="12554" x="2744788" y="1185863"/>
          <p14:tracePt t="12561" x="2771775" y="1222375"/>
          <p14:tracePt t="12570" x="2798763" y="1268413"/>
          <p14:tracePt t="12588" x="2798763" y="1276350"/>
          <p14:tracePt t="12594" x="2808288" y="1312863"/>
          <p14:tracePt t="12603" x="2808288" y="1322388"/>
          <p14:tracePt t="12611" x="2808288" y="1349375"/>
          <p14:tracePt t="12619" x="2808288" y="1404938"/>
          <p14:tracePt t="12627" x="2808288" y="1441450"/>
          <p14:tracePt t="12637" x="2808288" y="1485900"/>
          <p14:tracePt t="12647" x="2808288" y="1514475"/>
          <p14:tracePt t="12655" x="2808288" y="1541463"/>
          <p14:tracePt t="12663" x="2808288" y="1587500"/>
          <p14:tracePt t="12670" x="2808288" y="1614488"/>
          <p14:tracePt t="12677" x="2808288" y="1624013"/>
          <p14:tracePt t="12685" x="2808288" y="1668463"/>
          <p14:tracePt t="12693" x="2808288" y="1677988"/>
          <p14:tracePt t="12701" x="2808288" y="1704975"/>
          <p14:tracePt t="12709" x="2808288" y="1741488"/>
          <p14:tracePt t="12718" x="2798763" y="1751013"/>
          <p14:tracePt t="12726" x="2771775" y="1768475"/>
          <p14:tracePt t="12735" x="2762250" y="1804988"/>
          <p14:tracePt t="12743" x="2754313" y="1824038"/>
          <p14:tracePt t="12751" x="2735263" y="1841500"/>
          <p14:tracePt t="12759" x="2717800" y="1860550"/>
          <p14:tracePt t="12769" x="2708275" y="1870075"/>
          <p14:tracePt t="12777" x="2698750" y="1878013"/>
          <p14:tracePt t="12789" x="2690813" y="1887538"/>
          <p14:tracePt t="12843" x="2690813" y="1897063"/>
          <p14:tracePt t="12851" x="2690813" y="1906588"/>
          <p14:tracePt t="12880" x="2681288" y="1906588"/>
          <p14:tracePt t="12892" x="2662238" y="1914525"/>
          <p14:tracePt t="12904" x="2654300" y="1914525"/>
          <p14:tracePt t="12912" x="2644775" y="1924050"/>
          <p14:tracePt t="12919" x="2625725" y="1924050"/>
          <p14:tracePt t="12926" x="2608263" y="1924050"/>
          <p14:tracePt t="12943" x="2589213" y="1933575"/>
          <p14:tracePt t="12951" x="2581275" y="1933575"/>
          <p14:tracePt t="12959" x="2571750" y="1933575"/>
          <p14:tracePt t="12967" x="2552700" y="1933575"/>
          <p14:tracePt t="12975" x="2544763" y="1943100"/>
          <p14:tracePt t="13067" x="2535238" y="1960563"/>
          <p14:tracePt t="13079" x="2525713" y="1979613"/>
          <p14:tracePt t="13088" x="2525713" y="1987550"/>
          <p14:tracePt t="13097" x="2508250" y="1987550"/>
          <p14:tracePt t="13109" x="2489200" y="1997075"/>
          <p14:tracePt t="13117" x="2452688" y="2016125"/>
          <p14:tracePt t="13149" x="2443163" y="2016125"/>
          <p14:tracePt t="13176" x="2425700" y="2016125"/>
          <p14:tracePt t="13185" x="2416175" y="2016125"/>
          <p14:tracePt t="13193" x="2406650" y="2024063"/>
          <p14:tracePt t="13201" x="2379663" y="2033588"/>
          <p14:tracePt t="13207" x="2362200" y="2033588"/>
          <p14:tracePt t="13216" x="2316163" y="2060575"/>
          <p14:tracePt t="13225" x="2306638" y="2060575"/>
          <p14:tracePt t="13233" x="2270125" y="2060575"/>
          <p14:tracePt t="13241" x="2252663" y="2060575"/>
          <p14:tracePt t="13250" x="2225675" y="2060575"/>
          <p14:tracePt t="13257" x="2179638" y="2079625"/>
          <p14:tracePt t="13265" x="2143125" y="2079625"/>
          <p14:tracePt t="13275" x="2116138" y="2089150"/>
          <p14:tracePt t="13282" x="2097088" y="2089150"/>
          <p14:tracePt t="13293" x="2079625" y="2089150"/>
          <p14:tracePt t="13303" x="2060575" y="2089150"/>
          <p14:tracePt t="13309" x="2014538" y="2089150"/>
          <p14:tracePt t="13319" x="1997075" y="2097088"/>
          <p14:tracePt t="13325" x="1970088" y="2097088"/>
          <p14:tracePt t="13334" x="1933575" y="2106613"/>
          <p14:tracePt t="13341" x="1914525" y="2106613"/>
          <p14:tracePt t="13350" x="1878013" y="2116138"/>
          <p14:tracePt t="13357" x="1851025" y="2116138"/>
          <p14:tracePt t="13365" x="1814513" y="2133600"/>
          <p14:tracePt t="13375" x="1751013" y="2170113"/>
          <p14:tracePt t="13386" x="1714500" y="2170113"/>
          <p14:tracePt t="13392" x="1687513" y="2170113"/>
          <p14:tracePt t="13403" x="1631950" y="2179638"/>
          <p14:tracePt t="13408" x="1585913" y="2179638"/>
          <p14:tracePt t="13416" x="1558925" y="2179638"/>
          <p14:tracePt t="13424" x="1550988" y="2179638"/>
          <p14:tracePt t="13432" x="1531938" y="2179638"/>
          <p14:tracePt t="13441" x="1514475" y="2160588"/>
          <p14:tracePt t="13450" x="1504950" y="2116138"/>
          <p14:tracePt t="13457" x="1504950" y="2024063"/>
          <p14:tracePt t="13466" x="1504950" y="1914525"/>
          <p14:tracePt t="13473" x="1504950" y="1860550"/>
          <p14:tracePt t="13483" x="1514475" y="1751013"/>
          <p14:tracePt t="13492" x="1550988" y="1668463"/>
          <p14:tracePt t="13502" x="1622425" y="1568450"/>
          <p14:tracePt t="13509" x="1687513" y="1522413"/>
          <p14:tracePt t="13518" x="1751013" y="1458913"/>
          <p14:tracePt t="13525" x="1814513" y="1431925"/>
          <p14:tracePt t="13534" x="1841500" y="1431925"/>
          <p14:tracePt t="13541" x="1851025" y="1431925"/>
          <p14:tracePt t="13549" x="1878013" y="1431925"/>
          <p14:tracePt t="13559" x="1914525" y="1449388"/>
          <p14:tracePt t="13567" x="1924050" y="1485900"/>
          <p14:tracePt t="13575" x="1970088" y="1641475"/>
          <p14:tracePt t="13583" x="1970088" y="1731963"/>
          <p14:tracePt t="13592" x="1978025" y="1860550"/>
          <p14:tracePt t="13604" x="1978025" y="1933575"/>
          <p14:tracePt t="13609" x="1978025" y="2060575"/>
          <p14:tracePt t="13618" x="1978025" y="2116138"/>
          <p14:tracePt t="13625" x="1960563" y="2216150"/>
          <p14:tracePt t="13632" x="1878013" y="2270125"/>
          <p14:tracePt t="13639" x="1797050" y="2325688"/>
          <p14:tracePt t="13647" x="1714500" y="2352675"/>
          <p14:tracePt t="13656" x="1585913" y="2362200"/>
          <p14:tracePt t="13664" x="1477963" y="2362200"/>
          <p14:tracePt t="13668" x="1312863" y="2362200"/>
          <p14:tracePt t="13679" x="1149350" y="2279650"/>
          <p14:tracePt t="13685" x="976313" y="2189163"/>
          <p14:tracePt t="13695" x="811213" y="2060575"/>
          <p14:tracePt t="13701" x="693738" y="1924050"/>
          <p14:tracePt t="13710" x="620713" y="1824038"/>
          <p14:tracePt t="13718" x="574675" y="1687513"/>
          <p14:tracePt t="13725" x="574675" y="1614488"/>
          <p14:tracePt t="13733" x="574675" y="1568450"/>
          <p14:tracePt t="13741" x="574675" y="1514475"/>
          <p14:tracePt t="13749" x="628650" y="1449388"/>
          <p14:tracePt t="13757" x="730250" y="1395413"/>
          <p14:tracePt t="13766" x="893763" y="1349375"/>
          <p14:tracePt t="13771" x="1039813" y="1349375"/>
          <p14:tracePt t="13779" x="1149350" y="1349375"/>
          <p14:tracePt t="13787" x="1295400" y="1349375"/>
          <p14:tracePt t="13795" x="1441450" y="1349375"/>
          <p14:tracePt t="13803" x="1614488" y="1395413"/>
          <p14:tracePt t="13811" x="1741488" y="1458913"/>
          <p14:tracePt t="13819" x="1851025" y="1550988"/>
          <p14:tracePt t="13827" x="1906588" y="1631950"/>
          <p14:tracePt t="13834" x="1924050" y="1704975"/>
          <p14:tracePt t="13843" x="1943100" y="1751013"/>
          <p14:tracePt t="13850" x="1943100" y="1824038"/>
          <p14:tracePt t="13859" x="1943100" y="1851025"/>
          <p14:tracePt t="13867" x="1924050" y="1906588"/>
          <p14:tracePt t="13873" x="1860550" y="1951038"/>
          <p14:tracePt t="13881" x="1768475" y="1960563"/>
          <p14:tracePt t="13891" x="1687513" y="1987550"/>
          <p14:tracePt t="13899" x="1577975" y="1987550"/>
          <p14:tracePt t="13908" x="1485900" y="2006600"/>
          <p14:tracePt t="13915" x="1412875" y="2006600"/>
          <p14:tracePt t="13922" x="1368425" y="2006600"/>
          <p14:tracePt t="13932" x="1358900" y="2006600"/>
          <p14:tracePt t="13951" x="1349375" y="2006600"/>
          <p14:tracePt t="13967" x="1349375" y="1997075"/>
          <p14:tracePt t="13974" x="1349375" y="1987550"/>
          <p14:tracePt t="13982" x="1404938" y="1970088"/>
          <p14:tracePt t="13990" x="1422400" y="1951038"/>
          <p14:tracePt t="14001" x="1431925" y="1951038"/>
          <p14:tracePt t="14008" x="1449388" y="1943100"/>
          <p14:tracePt t="14186" x="1449388" y="1951038"/>
          <p14:tracePt t="14192" x="1449388" y="1960563"/>
          <p14:tracePt t="14201" x="1468438" y="1987550"/>
          <p14:tracePt t="14208" x="1477963" y="1997075"/>
          <p14:tracePt t="14218" x="1485900" y="2016125"/>
          <p14:tracePt t="14224" x="1495425" y="2033588"/>
          <p14:tracePt t="14233" x="1504950" y="2043113"/>
          <p14:tracePt t="14240" x="1541463" y="2070100"/>
          <p14:tracePt t="14247" x="1577975" y="2116138"/>
          <p14:tracePt t="14255" x="1595438" y="2125663"/>
          <p14:tracePt t="14263" x="1622425" y="2143125"/>
          <p14:tracePt t="14270" x="1658938" y="2160588"/>
          <p14:tracePt t="14277" x="1704975" y="2160588"/>
          <p14:tracePt t="14285" x="1760538" y="2170113"/>
          <p14:tracePt t="14293" x="1787525" y="2179638"/>
          <p14:tracePt t="14301" x="1833563" y="2179638"/>
          <p14:tracePt t="14309" x="1887538" y="2179638"/>
          <p14:tracePt t="14317" x="1906588" y="2197100"/>
          <p14:tracePt t="14327" x="1914525" y="2197100"/>
          <p14:tracePt t="14337" x="1924050" y="2197100"/>
          <p14:tracePt t="14378" x="1933575" y="2197100"/>
          <p14:tracePt t="14386" x="1951038" y="2197100"/>
          <p14:tracePt t="14394" x="1970088" y="2197100"/>
          <p14:tracePt t="14402" x="1987550" y="2197100"/>
          <p14:tracePt t="14410" x="2006600" y="2197100"/>
          <p14:tracePt t="14420" x="2033588" y="2197100"/>
          <p14:tracePt t="14429" x="2043113" y="2197100"/>
          <p14:tracePt t="14435" x="2060575" y="2197100"/>
          <p14:tracePt t="14443" x="2070100" y="2197100"/>
          <p14:tracePt t="14451" x="2079625" y="2197100"/>
          <p14:tracePt t="14460" x="2097088" y="2197100"/>
          <p14:tracePt t="14467" x="2116138" y="2197100"/>
          <p14:tracePt t="14483" x="2124075" y="2197100"/>
          <p14:tracePt t="14597" x="2133600" y="2197100"/>
          <p14:tracePt t="14607" x="2143125" y="2197100"/>
          <p14:tracePt t="14655" x="2152650" y="2197100"/>
          <p14:tracePt t="14679" x="2179638" y="2189163"/>
          <p14:tracePt t="14683" x="2189163" y="2179638"/>
          <p14:tracePt t="14692" x="2197100" y="2179638"/>
          <p14:tracePt t="14700" x="2225675" y="2170113"/>
          <p14:tracePt t="14708" x="2252663" y="2152650"/>
          <p14:tracePt t="14717" x="2289175" y="2152650"/>
          <p14:tracePt t="14724" x="2343150" y="2116138"/>
          <p14:tracePt t="14731" x="2389188" y="2106613"/>
          <p14:tracePt t="14739" x="2425700" y="2106613"/>
          <p14:tracePt t="14747" x="2452688" y="2106613"/>
          <p14:tracePt t="14758" x="2525713" y="2106613"/>
          <p14:tracePt t="14765" x="2544763" y="2106613"/>
          <p14:tracePt t="14773" x="2562225" y="2106613"/>
          <p14:tracePt t="14779" x="2589213" y="2106613"/>
          <p14:tracePt t="14801" x="2598738" y="2106613"/>
          <p14:tracePt t="14985" x="2598738" y="2116138"/>
          <p14:tracePt t="14999" x="2589213" y="2125663"/>
          <p14:tracePt t="15732" x="2581275" y="2125663"/>
          <p14:tracePt t="15766" x="2589213" y="2125663"/>
          <p14:tracePt t="15771" x="2598738" y="2116138"/>
          <p14:tracePt t="15784" x="2608263" y="2106613"/>
          <p14:tracePt t="15791" x="2617788" y="2106613"/>
          <p14:tracePt t="15800" x="2625725" y="2106613"/>
          <p14:tracePt t="15813" x="2644775" y="2097088"/>
          <p14:tracePt t="15824" x="2644775" y="2089150"/>
          <p14:tracePt t="15997" x="2654300" y="2079625"/>
          <p14:tracePt t="16007" x="2681288" y="2079625"/>
          <p14:tracePt t="16015" x="2717800" y="2060575"/>
          <p14:tracePt t="16024" x="2735263" y="2052638"/>
          <p14:tracePt t="16030" x="2808288" y="2016125"/>
          <p14:tracePt t="16036" x="2917825" y="1987550"/>
          <p14:tracePt t="16045" x="3000375" y="1960563"/>
          <p14:tracePt t="16052" x="3054350" y="1951038"/>
          <p14:tracePt t="16062" x="3136900" y="1906588"/>
          <p14:tracePt t="16070" x="3209925" y="1906588"/>
          <p14:tracePt t="16078" x="3292475" y="1878013"/>
          <p14:tracePt t="16087" x="3346450" y="1870075"/>
          <p14:tracePt t="16095" x="3409950" y="1870075"/>
          <p14:tracePt t="16105" x="3438525" y="1870075"/>
          <p14:tracePt t="16115" x="3455988" y="1870075"/>
          <p14:tracePt t="16123" x="3475038" y="1870075"/>
          <p14:tracePt t="16131" x="3502025" y="1870075"/>
          <p14:tracePt t="16137" x="3519488" y="1914525"/>
          <p14:tracePt t="16145" x="3519488" y="1943100"/>
          <p14:tracePt t="16155" x="3519488" y="1997075"/>
          <p14:tracePt t="16163" x="3519488" y="2052638"/>
          <p14:tracePt t="16173" x="3519488" y="2106613"/>
          <p14:tracePt t="16182" x="3519488" y="2170113"/>
          <p14:tracePt t="16187" x="3519488" y="2206625"/>
          <p14:tracePt t="16195" x="3519488" y="2216150"/>
          <p14:tracePt t="16203" x="3519488" y="2233613"/>
          <p14:tracePt t="16211" x="3519488" y="2252663"/>
          <p14:tracePt t="16221" x="3502025" y="2279650"/>
          <p14:tracePt t="16228" x="3482975" y="2279650"/>
          <p14:tracePt t="16237" x="3455988" y="2289175"/>
          <p14:tracePt t="16247" x="3438525" y="2289175"/>
          <p14:tracePt t="16254" x="3392488" y="2289175"/>
          <p14:tracePt t="16261" x="3355975" y="2289175"/>
          <p14:tracePt t="16269" x="3309938" y="2252663"/>
          <p14:tracePt t="16279" x="3255963" y="2206625"/>
          <p14:tracePt t="16289" x="3227388" y="2143125"/>
          <p14:tracePt t="16294" x="3190875" y="2079625"/>
          <p14:tracePt t="16303" x="3182938" y="2016125"/>
          <p14:tracePt t="16310" x="3182938" y="1979613"/>
          <p14:tracePt t="16319" x="3173413" y="1933575"/>
          <p14:tracePt t="16327" x="3173413" y="1906588"/>
          <p14:tracePt t="16335" x="3173413" y="1870075"/>
          <p14:tracePt t="16343" x="3182938" y="1833563"/>
          <p14:tracePt t="16355" x="3227388" y="1814513"/>
          <p14:tracePt t="16363" x="3319463" y="1787525"/>
          <p14:tracePt t="16372" x="3382963" y="1751013"/>
          <p14:tracePt t="16378" x="3446463" y="1704975"/>
          <p14:tracePt t="16386" x="3511550" y="1704975"/>
          <p14:tracePt t="16394" x="3602038" y="1704975"/>
          <p14:tracePt t="16404" x="3675063" y="1704975"/>
          <p14:tracePt t="16411" x="3702050" y="1704975"/>
          <p14:tracePt t="16420" x="3757613" y="1714500"/>
          <p14:tracePt t="16428" x="3811588" y="1760538"/>
          <p14:tracePt t="16435" x="3838575" y="1797050"/>
          <p14:tracePt t="16443" x="3857625" y="1814513"/>
          <p14:tracePt t="16452" x="3875088" y="1841500"/>
          <p14:tracePt t="16462" x="3884613" y="1860550"/>
          <p14:tracePt t="16470" x="3884613" y="1878013"/>
          <p14:tracePt t="16477" x="3884613" y="1897063"/>
          <p14:tracePt t="16486" x="3884613" y="1933575"/>
          <p14:tracePt t="16494" x="3867150" y="1970088"/>
          <p14:tracePt t="16502" x="3811588" y="1979613"/>
          <p14:tracePt t="16512" x="3711575" y="2052638"/>
          <p14:tracePt t="16520" x="3648075" y="2060575"/>
          <p14:tracePt t="16528" x="3565525" y="2089150"/>
          <p14:tracePt t="16536" x="3511550" y="2106613"/>
          <p14:tracePt t="16542" x="3419475" y="2106613"/>
          <p14:tracePt t="16551" x="3365500" y="2106613"/>
          <p14:tracePt t="16558" x="3346450" y="2106613"/>
          <p14:tracePt t="16569" x="3300413" y="2106613"/>
          <p14:tracePt t="16577" x="3282950" y="2106613"/>
          <p14:tracePt t="16585" x="3263900" y="2079625"/>
          <p14:tracePt t="16593" x="3246438" y="2052638"/>
          <p14:tracePt t="16600" x="3219450" y="2024063"/>
          <p14:tracePt t="16609" x="3219450" y="2006600"/>
          <p14:tracePt t="16619" x="3200400" y="1960563"/>
          <p14:tracePt t="16627" x="3200400" y="1943100"/>
          <p14:tracePt t="16634" x="3200400" y="1914525"/>
          <p14:tracePt t="16643" x="3200400" y="1906588"/>
          <p14:tracePt t="16651" x="3200400" y="1887538"/>
          <p14:tracePt t="16659" x="3200400" y="1870075"/>
          <p14:tracePt t="16669" x="3209925" y="1860550"/>
          <p14:tracePt t="17095" x="3219450" y="1860550"/>
          <p14:tracePt t="17233" x="3219450" y="1878013"/>
          <p14:tracePt t="17240" x="3236913" y="1897063"/>
          <p14:tracePt t="17250" x="3255963" y="1906588"/>
          <p14:tracePt t="17257" x="3319463" y="1933575"/>
          <p14:tracePt t="17264" x="3373438" y="1951038"/>
          <p14:tracePt t="17272" x="3429000" y="1987550"/>
          <p14:tracePt t="17280" x="3475038" y="2016125"/>
          <p14:tracePt t="17288" x="3546475" y="2043113"/>
          <p14:tracePt t="17294" x="3592513" y="2060575"/>
          <p14:tracePt t="17302" x="3629025" y="2079625"/>
          <p14:tracePt t="17309" x="3665538" y="2106613"/>
          <p14:tracePt t="17317" x="3729038" y="2116138"/>
          <p14:tracePt t="17325" x="3748088" y="2116138"/>
          <p14:tracePt t="17337" x="3757613" y="2116138"/>
          <p14:tracePt t="17769" x="3748088" y="2116138"/>
          <p14:tracePt t="18207" x="3721100" y="2116138"/>
          <p14:tracePt t="18215" x="3692525" y="2116138"/>
          <p14:tracePt t="18225" x="3648075" y="2116138"/>
          <p14:tracePt t="18228" x="3582988" y="2143125"/>
          <p14:tracePt t="18236" x="3502025" y="2143125"/>
          <p14:tracePt t="18245" x="3429000" y="2152650"/>
          <p14:tracePt t="18253" x="3355975" y="2152650"/>
          <p14:tracePt t="18261" x="3273425" y="2170113"/>
          <p14:tracePt t="18269" x="3227388" y="2189163"/>
          <p14:tracePt t="18277" x="3154363" y="2189163"/>
          <p14:tracePt t="18287" x="3119438" y="2189163"/>
          <p14:tracePt t="18295" x="3082925" y="2206625"/>
          <p14:tracePt t="18303" x="3054350" y="2216150"/>
          <p14:tracePt t="18311" x="3009900" y="2243138"/>
          <p14:tracePt t="18316" x="3009900" y="2252663"/>
          <p14:tracePt t="18322" x="2981325" y="2262188"/>
          <p14:tracePt t="18331" x="2936875" y="2289175"/>
          <p14:tracePt t="18339" x="2890838" y="2298700"/>
          <p14:tracePt t="18348" x="2863850" y="2316163"/>
          <p14:tracePt t="18357" x="2817813" y="2325688"/>
          <p14:tracePt t="18366" x="2790825" y="2335213"/>
          <p14:tracePt t="18374" x="2735263" y="2343150"/>
          <p14:tracePt t="18381" x="2690813" y="2343150"/>
          <p14:tracePt t="18388" x="2654300" y="2343150"/>
          <p14:tracePt t="18395" x="2617788" y="2343150"/>
          <p14:tracePt t="18403" x="2571750" y="2343150"/>
          <p14:tracePt t="18409" x="2525713" y="2343150"/>
          <p14:tracePt t="18417" x="2471738" y="2343150"/>
          <p14:tracePt t="18427" x="2398713" y="2343150"/>
          <p14:tracePt t="18437" x="2316163" y="2316163"/>
          <p14:tracePt t="18443" x="2225675" y="2298700"/>
          <p14:tracePt t="18449" x="2106613" y="2262188"/>
          <p14:tracePt t="18457" x="2024063" y="2233613"/>
          <p14:tracePt t="18465" x="1914525" y="2206625"/>
          <p14:tracePt t="18472" x="1833563" y="2179638"/>
          <p14:tracePt t="18484" x="1787525" y="2152650"/>
          <p14:tracePt t="18491" x="1751013" y="2143125"/>
          <p14:tracePt t="18500" x="1704975" y="2133600"/>
          <p14:tracePt t="18507" x="1687513" y="2125663"/>
          <p14:tracePt t="18511" x="1668463" y="2125663"/>
          <p14:tracePt t="18526" x="1658938" y="2125663"/>
          <p14:tracePt t="18649" x="1658938" y="2116138"/>
          <p14:tracePt t="18663" x="1687513" y="2116138"/>
          <p14:tracePt t="18670" x="1760538" y="2116138"/>
          <p14:tracePt t="18678" x="1833563" y="2116138"/>
          <p14:tracePt t="18686" x="1943100" y="2116138"/>
          <p14:tracePt t="18693" x="2070100" y="2116138"/>
          <p14:tracePt t="18701" x="2143125" y="2116138"/>
          <p14:tracePt t="18709" x="2270125" y="2116138"/>
          <p14:tracePt t="18717" x="2435225" y="2116138"/>
          <p14:tracePt t="18725" x="2635250" y="2116138"/>
          <p14:tracePt t="18732" x="2781300" y="2116138"/>
          <p14:tracePt t="18741" x="2954338" y="2116138"/>
          <p14:tracePt t="18747" x="3119438" y="2116138"/>
          <p14:tracePt t="18755" x="3263900" y="2116138"/>
          <p14:tracePt t="18763" x="3373438" y="2116138"/>
          <p14:tracePt t="18771" x="3429000" y="2116138"/>
          <p14:tracePt t="18779" x="3465513" y="2116138"/>
          <p14:tracePt t="19037" x="3455988" y="2116138"/>
          <p14:tracePt t="19112" x="3446463" y="2125663"/>
          <p14:tracePt t="19145" x="3438525" y="2143125"/>
          <p14:tracePt t="19548" x="3446463" y="2143125"/>
          <p14:tracePt t="19553" x="3455988" y="2143125"/>
          <p14:tracePt t="19561" x="3475038" y="2143125"/>
          <p14:tracePt t="19568" x="3502025" y="2143125"/>
          <p14:tracePt t="19576" x="3538538" y="2143125"/>
          <p14:tracePt t="19583" x="3582988" y="2143125"/>
          <p14:tracePt t="19591" x="3656013" y="2152650"/>
          <p14:tracePt t="19600" x="3711575" y="2152650"/>
          <p14:tracePt t="19605" x="3821113" y="2160588"/>
          <p14:tracePt t="19614" x="3875088" y="2160588"/>
          <p14:tracePt t="19622" x="3975100" y="2179638"/>
          <p14:tracePt t="19632" x="4030663" y="2179638"/>
          <p14:tracePt t="19637" x="4103688" y="2179638"/>
          <p14:tracePt t="19645" x="4176713" y="2179638"/>
          <p14:tracePt t="19653" x="4230688" y="2179638"/>
          <p14:tracePt t="19661" x="4276725" y="2179638"/>
          <p14:tracePt t="19669" x="4295775" y="2179638"/>
          <p14:tracePt t="19677" x="4322763" y="2179638"/>
          <p14:tracePt t="19685" x="4340225" y="2179638"/>
          <p14:tracePt t="19693" x="4349750" y="2179638"/>
          <p14:tracePt t="19926" x="4359275" y="2179638"/>
          <p14:tracePt t="19931" x="4376738" y="2179638"/>
          <p14:tracePt t="19939" x="4395788" y="2189163"/>
          <p14:tracePt t="19943" x="4403725" y="2189163"/>
          <p14:tracePt t="19951" x="4413250" y="2189163"/>
          <p14:tracePt t="19959" x="4422775" y="2197100"/>
          <p14:tracePt t="19967" x="4440238" y="2206625"/>
          <p14:tracePt t="20369" x="4440238" y="2197100"/>
          <p14:tracePt t="20377" x="4440238" y="2189163"/>
          <p14:tracePt t="20385" x="4432300" y="2179638"/>
          <p14:tracePt t="20392" x="4422775" y="2160588"/>
          <p14:tracePt t="20400" x="4413250" y="2160588"/>
          <p14:tracePt t="20407" x="4403725" y="2143125"/>
          <p14:tracePt t="20597" x="4403725" y="2125663"/>
          <p14:tracePt t="20605" x="4403725" y="2116138"/>
          <p14:tracePt t="20621" x="4422775" y="2116138"/>
          <p14:tracePt t="20866" x="4432300" y="2116138"/>
          <p14:tracePt t="20873" x="4449763" y="2116138"/>
          <p14:tracePt t="20881" x="4459288" y="2116138"/>
          <p14:tracePt t="20887" x="4495800" y="2116138"/>
          <p14:tracePt t="20894" x="4522788" y="2116138"/>
          <p14:tracePt t="20901" x="4549775" y="2116138"/>
          <p14:tracePt t="20909" x="4568825" y="2106613"/>
          <p14:tracePt t="20917" x="4614863" y="2106613"/>
          <p14:tracePt t="20927" x="4651375" y="2079625"/>
          <p14:tracePt t="20934" x="4687888" y="2079625"/>
          <p14:tracePt t="20942" x="4714875" y="2070100"/>
          <p14:tracePt t="20951" x="4741863" y="2070100"/>
          <p14:tracePt t="20958" x="4751388" y="2070100"/>
          <p14:tracePt t="20966" x="4768850" y="2070100"/>
          <p14:tracePt t="20974" x="4787900" y="2070100"/>
          <p14:tracePt t="20981" x="4795838" y="2070100"/>
          <p14:tracePt t="21227" x="4805363" y="2070100"/>
          <p14:tracePt t="21231" x="4814888" y="2070100"/>
          <p14:tracePt t="21241" x="4841875" y="2070100"/>
          <p14:tracePt t="21247" x="4851400" y="2070100"/>
          <p14:tracePt t="21255" x="4878388" y="2070100"/>
          <p14:tracePt t="21264" x="4887913" y="2070100"/>
          <p14:tracePt t="21271" x="4897438" y="2070100"/>
          <p14:tracePt t="21280" x="4914900" y="2070100"/>
          <p14:tracePt t="21287" x="4960938" y="2070100"/>
          <p14:tracePt t="21296" x="4978400" y="2070100"/>
          <p14:tracePt t="21303" x="5006975" y="2070100"/>
          <p14:tracePt t="21310" x="5043488" y="2070100"/>
          <p14:tracePt t="21319" x="5114925" y="2070100"/>
          <p14:tracePt t="21327" x="5224463" y="2070100"/>
          <p14:tracePt t="21335" x="5297488" y="2070100"/>
          <p14:tracePt t="21343" x="5443538" y="2070100"/>
          <p14:tracePt t="21350" x="5572125" y="2070100"/>
          <p14:tracePt t="21358" x="5718175" y="2070100"/>
          <p14:tracePt t="21365" x="5845175" y="2060575"/>
          <p14:tracePt t="21373" x="5972175" y="2060575"/>
          <p14:tracePt t="21381" x="6137275" y="2043113"/>
          <p14:tracePt t="21389" x="6300788" y="2043113"/>
          <p14:tracePt t="21399" x="6483350" y="2043113"/>
          <p14:tracePt t="21407" x="6629400" y="2033588"/>
          <p14:tracePt t="21413" x="6775450" y="2016125"/>
          <p14:tracePt t="21420" x="6848475" y="2016125"/>
          <p14:tracePt t="21428" x="6911975" y="2016125"/>
          <p14:tracePt t="21437" x="6931025" y="2016125"/>
          <p14:tracePt t="21845" x="6938963" y="2016125"/>
          <p14:tracePt t="21875" x="6931025" y="2016125"/>
          <p14:tracePt t="21882" x="6921500" y="2016125"/>
          <p14:tracePt t="21889" x="6894513" y="2016125"/>
          <p14:tracePt t="21897" x="6865938" y="2016125"/>
          <p14:tracePt t="21907" x="6821488" y="2016125"/>
          <p14:tracePt t="21917" x="6765925" y="2016125"/>
          <p14:tracePt t="21924" x="6738938" y="2024063"/>
          <p14:tracePt t="21932" x="6692900" y="2024063"/>
          <p14:tracePt t="21939" x="6629400" y="2024063"/>
          <p14:tracePt t="21948" x="6583363" y="2033588"/>
          <p14:tracePt t="21956" x="6529388" y="2043113"/>
          <p14:tracePt t="21965" x="6483350" y="2043113"/>
          <p14:tracePt t="21973" x="6419850" y="2043113"/>
          <p14:tracePt t="21981" x="6383338" y="2043113"/>
          <p14:tracePt t="21989" x="6346825" y="2070100"/>
          <p14:tracePt t="21997" x="6327775" y="2070100"/>
          <p14:tracePt t="22005" x="6319838" y="2070100"/>
          <p14:tracePt t="22013" x="6310313" y="2070100"/>
          <p14:tracePt t="22021" x="6300788" y="2070100"/>
          <p14:tracePt t="22091" x="6283325" y="2070100"/>
          <p14:tracePt t="22100" x="6273800" y="2070100"/>
          <p14:tracePt t="22113" x="6256338" y="2070100"/>
          <p14:tracePt t="22121" x="6246813" y="2079625"/>
          <p14:tracePt t="22128" x="6200775" y="2079625"/>
          <p14:tracePt t="22135" x="6154738" y="2079625"/>
          <p14:tracePt t="22143" x="6118225" y="2089150"/>
          <p14:tracePt t="22151" x="6054725" y="2089150"/>
          <p14:tracePt t="22160" x="6018213" y="2089150"/>
          <p14:tracePt t="22167" x="5972175" y="2089150"/>
          <p14:tracePt t="22175" x="5918200" y="2089150"/>
          <p14:tracePt t="22183" x="5899150" y="2097088"/>
          <p14:tracePt t="22191" x="5881688" y="2097088"/>
          <p14:tracePt t="22221" x="5872163" y="2097088"/>
          <p14:tracePt t="22229" x="5864225" y="2097088"/>
          <p14:tracePt t="22239" x="5854700" y="2106613"/>
          <p14:tracePt t="22245" x="5845175" y="2106613"/>
          <p14:tracePt t="22253" x="5835650" y="2106613"/>
          <p14:tracePt t="22263" x="5808663" y="2116138"/>
          <p14:tracePt t="22271" x="5772150" y="2116138"/>
          <p14:tracePt t="22279" x="5745163" y="2116138"/>
          <p14:tracePt t="22287" x="5672138" y="2116138"/>
          <p14:tracePt t="22294" x="5580063" y="2125663"/>
          <p14:tracePt t="22301" x="5535613" y="2125663"/>
          <p14:tracePt t="22309" x="5453063" y="2160588"/>
          <p14:tracePt t="22319" x="5362575" y="2160588"/>
          <p14:tracePt t="22327" x="5260975" y="2179638"/>
          <p14:tracePt t="22335" x="5187950" y="2179638"/>
          <p14:tracePt t="22341" x="5080000" y="2179638"/>
          <p14:tracePt t="22348" x="4970463" y="2179638"/>
          <p14:tracePt t="22355" x="4860925" y="2179638"/>
          <p14:tracePt t="22365" x="4751388" y="2179638"/>
          <p14:tracePt t="22373" x="4651375" y="2160588"/>
          <p14:tracePt t="22383" x="4578350" y="2133600"/>
          <p14:tracePt t="22387" x="4513263" y="2079625"/>
          <p14:tracePt t="22396" x="4449763" y="2043113"/>
          <p14:tracePt t="22403" x="4413250" y="2006600"/>
          <p14:tracePt t="22413" x="4386263" y="1979613"/>
          <p14:tracePt t="22421" x="4330700" y="1924050"/>
          <p14:tracePt t="22429" x="4322763" y="1924050"/>
          <p14:tracePt t="22438" x="4303713" y="1897063"/>
          <p14:tracePt t="22446" x="4286250" y="1887538"/>
          <p14:tracePt t="22449" x="4286250" y="1870075"/>
          <p14:tracePt t="22457" x="4276725" y="1851025"/>
          <p14:tracePt t="22478" x="4276725" y="1841500"/>
          <p14:tracePt t="22487" x="4276725" y="1833563"/>
          <p14:tracePt t="22503" x="4276725" y="1824038"/>
          <p14:tracePt t="22579" x="4276725" y="1814513"/>
          <p14:tracePt t="22591" x="4286250" y="1804988"/>
          <p14:tracePt t="22603" x="4295775" y="1787525"/>
          <p14:tracePt t="22610" x="4303713" y="1787525"/>
          <p14:tracePt t="22638" x="4322763" y="1787525"/>
          <p14:tracePt t="22646" x="4330700" y="1778000"/>
          <p14:tracePt t="22653" x="4330700" y="1768475"/>
          <p14:tracePt t="22661" x="4359275" y="1760538"/>
          <p14:tracePt t="22675" x="4376738" y="1751013"/>
          <p14:tracePt t="22683" x="4386263" y="1741488"/>
          <p14:tracePt t="22691" x="4422775" y="1731963"/>
          <p14:tracePt t="22697" x="4432300" y="1731963"/>
          <p14:tracePt t="22706" x="4449763" y="1714500"/>
          <p14:tracePt t="22713" x="4476750" y="1704975"/>
          <p14:tracePt t="22719" x="4513263" y="1687513"/>
          <p14:tracePt t="22726" x="4541838" y="1668463"/>
          <p14:tracePt t="22734" x="4568825" y="1668463"/>
          <p14:tracePt t="22743" x="4659313" y="1651000"/>
          <p14:tracePt t="22751" x="4695825" y="1641475"/>
          <p14:tracePt t="22759" x="4741863" y="1624013"/>
          <p14:tracePt t="22767" x="4795838" y="1624013"/>
          <p14:tracePt t="22775" x="4860925" y="1624013"/>
          <p14:tracePt t="22783" x="4887913" y="1624013"/>
          <p14:tracePt t="22791" x="4924425" y="1624013"/>
          <p14:tracePt t="22799" x="4978400" y="1624013"/>
          <p14:tracePt t="22808" x="4997450" y="1624013"/>
          <p14:tracePt t="22817" x="5014913" y="1624013"/>
          <p14:tracePt t="22823" x="5024438" y="1624013"/>
          <p14:tracePt t="22832" x="5043488" y="1624013"/>
          <p14:tracePt t="22850" x="5060950" y="1624013"/>
          <p14:tracePt t="22918" x="5070475" y="1624013"/>
          <p14:tracePt t="22931" x="5087938" y="1624013"/>
          <p14:tracePt t="22953" x="5097463" y="1624013"/>
          <p14:tracePt t="22965" x="5124450" y="1624013"/>
          <p14:tracePt t="22977" x="5133975" y="1624013"/>
          <p14:tracePt t="22989" x="5143500" y="1624013"/>
          <p14:tracePt t="23018" x="5160963" y="1624013"/>
          <p14:tracePt t="23029" x="5170488" y="1624013"/>
          <p14:tracePt t="23046" x="5180013" y="1624013"/>
          <p14:tracePt t="23053" x="5197475" y="1624013"/>
          <p14:tracePt t="23090" x="5207000" y="1624013"/>
          <p14:tracePt t="23098" x="5216525" y="1624013"/>
          <p14:tracePt t="23167" x="5224463" y="1624013"/>
          <p14:tracePt t="23175" x="5233988" y="1624013"/>
          <p14:tracePt t="23195" x="5253038" y="1624013"/>
          <p14:tracePt t="23203" x="5270500" y="1641475"/>
          <p14:tracePt t="23251" x="5280025" y="1641475"/>
          <p14:tracePt t="23259" x="5289550" y="1641475"/>
          <p14:tracePt t="23266" x="5307013" y="1641475"/>
          <p14:tracePt t="23274" x="5326063" y="1641475"/>
          <p14:tracePt t="23290" x="5353050" y="1641475"/>
          <p14:tracePt t="23298" x="5362575" y="1641475"/>
          <p14:tracePt t="23306" x="5380038" y="1641475"/>
          <p14:tracePt t="23313" x="5407025" y="1641475"/>
          <p14:tracePt t="23321" x="5416550" y="1641475"/>
          <p14:tracePt t="23330" x="5443538" y="1641475"/>
          <p14:tracePt t="23337" x="5462588" y="1641475"/>
          <p14:tracePt t="23345" x="5480050" y="1651000"/>
          <p14:tracePt t="23353" x="5499100" y="1668463"/>
          <p14:tracePt t="23365" x="5507038" y="1677988"/>
          <p14:tracePt t="23375" x="5526088" y="1704975"/>
          <p14:tracePt t="23384" x="5535613" y="1704975"/>
          <p14:tracePt t="23391" x="5553075" y="1731963"/>
          <p14:tracePt t="23397" x="5553075" y="1741488"/>
          <p14:tracePt t="23407" x="5562600" y="1751013"/>
          <p14:tracePt t="23418" x="5562600" y="1768475"/>
          <p14:tracePt t="23425" x="5562600" y="1778000"/>
          <p14:tracePt t="23759" x="5562600" y="1787525"/>
          <p14:tracePt t="23835" x="5562600" y="1797050"/>
          <p14:tracePt t="23845" x="5572125" y="1804988"/>
          <p14:tracePt t="23854" x="5580063" y="1814513"/>
          <p14:tracePt t="23859" x="5589588" y="1824038"/>
          <p14:tracePt t="23868" x="5599113" y="1851025"/>
          <p14:tracePt t="23877" x="5608638" y="1860550"/>
          <p14:tracePt t="23895" x="5616575" y="1878013"/>
          <p14:tracePt t="23899" x="5626100" y="1906588"/>
          <p14:tracePt t="23907" x="5626100" y="1933575"/>
          <p14:tracePt t="23915" x="5645150" y="1951038"/>
          <p14:tracePt t="23923" x="5653088" y="1979613"/>
          <p14:tracePt t="23931" x="5662613" y="1987550"/>
          <p14:tracePt t="23939" x="5672138" y="2024063"/>
          <p14:tracePt t="23949" x="5672138" y="2033588"/>
          <p14:tracePt t="23957" x="5672138" y="2043113"/>
          <p14:tracePt t="23969" x="5672138" y="2060575"/>
          <p14:tracePt t="23991" x="5672138" y="2079625"/>
          <p14:tracePt t="24000" x="5672138" y="2089150"/>
          <p14:tracePt t="24007" x="5672138" y="2097088"/>
          <p14:tracePt t="24023" x="5672138" y="2106613"/>
          <p14:tracePt t="24032" x="5672138" y="2116138"/>
          <p14:tracePt t="24046" x="5672138" y="2125663"/>
          <p14:tracePt t="24054" x="5672138" y="2133600"/>
          <p14:tracePt t="24063" x="5672138" y="2160588"/>
          <p14:tracePt t="24070" x="5672138" y="2179638"/>
          <p14:tracePt t="24080" x="5672138" y="2189163"/>
          <p14:tracePt t="24092" x="5672138" y="2197100"/>
          <p14:tracePt t="24099" x="5672138" y="2206625"/>
          <p14:tracePt t="24116" x="5672138" y="2225675"/>
          <p14:tracePt t="24124" x="5672138" y="2233613"/>
          <p14:tracePt t="24136" x="5672138" y="2243138"/>
          <p14:tracePt t="24144" x="5672138" y="2262188"/>
          <p14:tracePt t="24152" x="5672138" y="2270125"/>
          <p14:tracePt t="24160" x="5672138" y="2279650"/>
          <p14:tracePt t="24167" x="5662613" y="2316163"/>
          <p14:tracePt t="24175" x="5653088" y="2335213"/>
          <p14:tracePt t="24184" x="5626100" y="2379663"/>
          <p14:tracePt t="24191" x="5608638" y="2408238"/>
          <p14:tracePt t="24200" x="5562600" y="2444750"/>
          <p14:tracePt t="24210" x="5516563" y="2481263"/>
          <p14:tracePt t="24217" x="5472113" y="2498725"/>
          <p14:tracePt t="24225" x="5426075" y="2535238"/>
          <p14:tracePt t="24233" x="5343525" y="2562225"/>
          <p14:tracePt t="24241" x="5260975" y="2617788"/>
          <p14:tracePt t="24251" x="5170488" y="2617788"/>
          <p14:tracePt t="24259" x="5124450" y="2625725"/>
          <p14:tracePt t="24268" x="5051425" y="2625725"/>
          <p14:tracePt t="24277" x="4978400" y="2625725"/>
          <p14:tracePt t="24285" x="4860925" y="2581275"/>
          <p14:tracePt t="24292" x="4795838" y="2525713"/>
          <p14:tracePt t="24302" x="4695825" y="2435225"/>
          <p14:tracePt t="24309" x="4532313" y="2289175"/>
          <p14:tracePt t="24318" x="4413250" y="2152650"/>
          <p14:tracePt t="24326" x="4295775" y="2033588"/>
          <p14:tracePt t="24334" x="4230688" y="1887538"/>
          <p14:tracePt t="24341" x="4186238" y="1768475"/>
          <p14:tracePt t="24352" x="4176713" y="1677988"/>
          <p14:tracePt t="24360" x="4157663" y="1614488"/>
          <p14:tracePt t="24368" x="4157663" y="1541463"/>
          <p14:tracePt t="24376" x="4157663" y="1468438"/>
          <p14:tracePt t="24383" x="4176713" y="1404938"/>
          <p14:tracePt t="24391" x="4276725" y="1331913"/>
          <p14:tracePt t="24403" x="4395788" y="1276350"/>
          <p14:tracePt t="24411" x="4505325" y="1249363"/>
          <p14:tracePt t="24419" x="4605338" y="1231900"/>
          <p14:tracePt t="24427" x="4751388" y="1231900"/>
          <p14:tracePt t="24434" x="4924425" y="1231900"/>
          <p14:tracePt t="24441" x="5106988" y="1231900"/>
          <p14:tracePt t="24451" x="5307013" y="1231900"/>
          <p14:tracePt t="24459" x="5472113" y="1231900"/>
          <p14:tracePt t="24467" x="5616575" y="1231900"/>
          <p14:tracePt t="24475" x="5726113" y="1231900"/>
          <p14:tracePt t="24483" x="5781675" y="1231900"/>
          <p14:tracePt t="24491" x="5818188" y="1268413"/>
          <p14:tracePt t="24501" x="5818188" y="1276350"/>
          <p14:tracePt t="24509" x="5827713" y="1312863"/>
          <p14:tracePt t="24517" x="5827713" y="1322388"/>
          <p14:tracePt t="24525" x="5827713" y="1349375"/>
          <p14:tracePt t="24533" x="5808663" y="1404938"/>
          <p14:tracePt t="24541" x="5799138" y="1422400"/>
          <p14:tracePt t="24548" x="5781675" y="1449388"/>
          <p14:tracePt t="24561" x="5772150" y="1504950"/>
          <p14:tracePt t="24570" x="5762625" y="1568450"/>
          <p14:tracePt t="24576" x="5762625" y="1604963"/>
          <p14:tracePt t="24585" x="5762625" y="1641475"/>
          <p14:tracePt t="24593" x="5762625" y="1697038"/>
          <p14:tracePt t="24601" x="5762625" y="1724025"/>
          <p14:tracePt t="24611" x="5762625" y="1741488"/>
          <p14:tracePt t="24618" x="5762625" y="1778000"/>
          <p14:tracePt t="24924" x="5762625" y="1787525"/>
          <p14:tracePt t="24931" x="5762625" y="1797050"/>
          <p14:tracePt t="24937" x="5772150" y="1804988"/>
          <p14:tracePt t="24943" x="5772150" y="1824038"/>
          <p14:tracePt t="24952" x="5772150" y="1833563"/>
          <p14:tracePt t="24960" x="5781675" y="1870075"/>
          <p14:tracePt t="24984" x="5772150" y="1887538"/>
          <p14:tracePt t="24991" x="5754688" y="1914525"/>
          <p14:tracePt t="25000" x="5745163" y="1914525"/>
          <p14:tracePt t="25008" x="5735638" y="1933575"/>
          <p14:tracePt t="25028" x="5726113" y="1943100"/>
          <p14:tracePt t="25036" x="5718175" y="1951038"/>
          <p14:tracePt t="25044" x="5708650" y="1960563"/>
          <p14:tracePt t="25052" x="5699125" y="1960563"/>
          <p14:tracePt t="25060" x="5681663" y="1960563"/>
          <p14:tracePt t="25068" x="5662613" y="1960563"/>
          <p14:tracePt t="25076" x="5626100" y="1960563"/>
          <p14:tracePt t="25086" x="5599113" y="1960563"/>
          <p14:tracePt t="25093" x="5553075" y="1960563"/>
          <p14:tracePt t="25102" x="5516563" y="1960563"/>
          <p14:tracePt t="25109" x="5480050" y="1960563"/>
          <p14:tracePt t="25118" x="5435600" y="1960563"/>
          <p14:tracePt t="25129" x="5399088" y="1960563"/>
          <p14:tracePt t="25136" x="5370513" y="1960563"/>
          <p14:tracePt t="25144" x="5362575" y="1970088"/>
          <p14:tracePt t="25156" x="5353050" y="1970088"/>
          <p14:tracePt t="25193" x="5343525" y="1979613"/>
          <p14:tracePt t="25219" x="5343525" y="1987550"/>
          <p14:tracePt t="25227" x="5362575" y="2016125"/>
          <p14:tracePt t="25239" x="5362575" y="2024063"/>
          <p14:tracePt t="25248" x="5389563" y="2043113"/>
          <p14:tracePt t="25256" x="5399088" y="2052638"/>
          <p14:tracePt t="25263" x="5407025" y="2060575"/>
          <p14:tracePt t="25269" x="5416550" y="2070100"/>
          <p14:tracePt t="25279" x="5443538" y="2097088"/>
          <p14:tracePt t="25298" x="5443538" y="2125663"/>
          <p14:tracePt t="25306" x="5453063" y="2170113"/>
          <p14:tracePt t="25314" x="5462588" y="2216150"/>
          <p14:tracePt t="25319" x="5462588" y="2243138"/>
          <p14:tracePt t="25331" x="5462588" y="2298700"/>
          <p14:tracePt t="25337" x="5462588" y="2325688"/>
          <p14:tracePt t="25345" x="5435600" y="2379663"/>
          <p14:tracePt t="25353" x="5435600" y="2425700"/>
          <p14:tracePt t="25361" x="5416550" y="2452688"/>
          <p14:tracePt t="25369" x="5407025" y="2471738"/>
          <p14:tracePt t="25382" x="5399088" y="2489200"/>
          <p14:tracePt t="25388" x="5399088" y="2498725"/>
          <p14:tracePt t="25397" x="5389563" y="2508250"/>
          <p14:tracePt t="25402" x="5380038" y="2517775"/>
          <p14:tracePt t="25416" x="5370513" y="2544763"/>
          <p14:tracePt t="25444" x="5362575" y="2554288"/>
          <p14:tracePt t="25452" x="5353050" y="2571750"/>
          <p14:tracePt t="25460" x="5334000" y="2581275"/>
          <p14:tracePt t="25468" x="5316538" y="2598738"/>
          <p14:tracePt t="25476" x="5270500" y="2617788"/>
          <p14:tracePt t="25484" x="5207000" y="2625725"/>
          <p14:tracePt t="25492" x="5170488" y="2644775"/>
          <p14:tracePt t="25503" x="5133975" y="2644775"/>
          <p14:tracePt t="25511" x="5070475" y="2654300"/>
          <p14:tracePt t="25517" x="5024438" y="2662238"/>
          <p14:tracePt t="25526" x="4978400" y="2671763"/>
          <p14:tracePt t="25533" x="4924425" y="2671763"/>
          <p14:tracePt t="25542" x="4832350" y="2698750"/>
          <p14:tracePt t="25553" x="4787900" y="2727325"/>
          <p14:tracePt t="25561" x="4705350" y="2754313"/>
          <p14:tracePt t="25569" x="4632325" y="2763838"/>
          <p14:tracePt t="25575" x="4568825" y="2771775"/>
          <p14:tracePt t="25583" x="4522788" y="2800350"/>
          <p14:tracePt t="25593" x="4468813" y="2808288"/>
          <p14:tracePt t="25604" x="4403725" y="2844800"/>
          <p14:tracePt t="25610" x="4349750" y="2881313"/>
          <p14:tracePt t="25617" x="4313238" y="2909888"/>
          <p14:tracePt t="25625" x="4222750" y="2973388"/>
          <p14:tracePt t="25633" x="4149725" y="3000375"/>
          <p14:tracePt t="25641" x="4057650" y="3073400"/>
          <p14:tracePt t="25651" x="3967163" y="3100388"/>
          <p14:tracePt t="25659" x="3857625" y="3127375"/>
          <p14:tracePt t="25667" x="3721100" y="3155950"/>
          <p14:tracePt t="25675" x="3629025" y="3155950"/>
          <p14:tracePt t="25683" x="3538538" y="3155950"/>
          <p14:tracePt t="25691" x="3465513" y="3155950"/>
          <p14:tracePt t="25703" x="3402013" y="3155950"/>
          <p14:tracePt t="25711" x="3300413" y="3082925"/>
          <p14:tracePt t="25719" x="3236913" y="3027363"/>
          <p14:tracePt t="25725" x="3154363" y="2927350"/>
          <p14:tracePt t="25733" x="3063875" y="2808288"/>
          <p14:tracePt t="25741" x="2973388" y="2671763"/>
          <p14:tracePt t="25751" x="2881313" y="2554288"/>
          <p14:tracePt t="25759" x="2781300" y="2471738"/>
          <p14:tracePt t="25767" x="2708275" y="2371725"/>
          <p14:tracePt t="25775" x="2654300" y="2289175"/>
          <p14:tracePt t="25783" x="2589213" y="2233613"/>
          <p14:tracePt t="25793" x="2581275" y="2216150"/>
          <p14:tracePt t="25803" x="2544763" y="2170113"/>
          <p14:tracePt t="25811" x="2525713" y="2152650"/>
          <p14:tracePt t="25955" x="2525713" y="2143125"/>
          <p14:tracePt t="25963" x="2525713" y="2133600"/>
          <p14:tracePt t="25970" x="2525713" y="2106613"/>
          <p14:tracePt t="25979" x="2535238" y="2097088"/>
          <p14:tracePt t="25985" x="2544763" y="2089150"/>
          <p14:tracePt t="25994" x="2562225" y="2070100"/>
          <p14:tracePt t="26010" x="2581275" y="2070100"/>
          <p14:tracePt t="26018" x="2617788" y="2052638"/>
          <p14:tracePt t="26026" x="2635250" y="2043113"/>
          <p14:tracePt t="26034" x="2644775" y="2024063"/>
          <p14:tracePt t="26043" x="2654300" y="2024063"/>
          <p14:tracePt t="26052" x="2662238" y="2006600"/>
          <p14:tracePt t="26055" x="2671763" y="1997075"/>
          <p14:tracePt t="26069" x="2671763" y="1987550"/>
          <p14:tracePt t="26081" x="2681288" y="1979613"/>
          <p14:tracePt t="26089" x="2690813" y="1979613"/>
          <p14:tracePt t="26098" x="2698750" y="1970088"/>
          <p14:tracePt t="26103" x="2708275" y="1951038"/>
          <p14:tracePt t="26113" x="2735263" y="1933575"/>
          <p14:tracePt t="26120" x="2754313" y="1914525"/>
          <p14:tracePt t="26130" x="2762250" y="1906588"/>
          <p14:tracePt t="26135" x="2790825" y="1887538"/>
          <p14:tracePt t="26144" x="2827338" y="1860550"/>
          <p14:tracePt t="26152" x="2844800" y="1851025"/>
          <p14:tracePt t="26168" x="2863850" y="1833563"/>
          <p14:tracePt t="26180" x="2871788" y="1824038"/>
          <p14:tracePt t="26242" x="2890838" y="1824038"/>
          <p14:tracePt t="26250" x="2900363" y="1814513"/>
          <p14:tracePt t="26260" x="2908300" y="1804988"/>
          <p14:tracePt t="26268" x="2917825" y="1787525"/>
          <p14:tracePt t="26281" x="2927350" y="1778000"/>
          <p14:tracePt t="26296" x="2936875" y="1760538"/>
          <p14:tracePt t="26302" x="2944813" y="1751013"/>
          <p14:tracePt t="26310" x="2954338" y="1741488"/>
          <p14:tracePt t="26318" x="2973388" y="1731963"/>
          <p14:tracePt t="26325" x="2981325" y="1714500"/>
          <p14:tracePt t="26334" x="3000375" y="1704975"/>
          <p14:tracePt t="26342" x="3046413" y="1697038"/>
          <p14:tracePt t="26350" x="3063875" y="1677988"/>
          <p14:tracePt t="26357" x="3090863" y="1668463"/>
          <p14:tracePt t="26366" x="3109913" y="1660525"/>
          <p14:tracePt t="26374" x="3127375" y="1651000"/>
          <p14:tracePt t="26501" x="3146425" y="1651000"/>
          <p14:tracePt t="26513" x="3154363" y="1631950"/>
          <p14:tracePt t="26521" x="3173413" y="1614488"/>
          <p14:tracePt t="26529" x="3200400" y="1604963"/>
          <p14:tracePt t="26536" x="3219450" y="1604963"/>
          <p14:tracePt t="26545" x="3263900" y="1587500"/>
          <p14:tracePt t="26554" x="3292475" y="1577975"/>
          <p14:tracePt t="26559" x="3309938" y="1577975"/>
          <p14:tracePt t="26569" x="3355975" y="1568450"/>
          <p14:tracePt t="26578" x="3429000" y="1568450"/>
          <p14:tracePt t="26585" x="3482975" y="1568450"/>
          <p14:tracePt t="26594" x="3529013" y="1568450"/>
          <p14:tracePt t="26602" x="3611563" y="1568450"/>
          <p14:tracePt t="26610" x="3638550" y="1587500"/>
          <p14:tracePt t="26619" x="3675063" y="1595438"/>
          <p14:tracePt t="26629" x="3721100" y="1631950"/>
          <p14:tracePt t="26635" x="3738563" y="1641475"/>
          <p14:tracePt t="26645" x="3765550" y="1660525"/>
          <p14:tracePt t="26651" x="3794125" y="1660525"/>
          <p14:tracePt t="26659" x="3802063" y="1668463"/>
          <p14:tracePt t="26667" x="3838575" y="1687513"/>
          <p14:tracePt t="26678" x="3857625" y="1704975"/>
          <p14:tracePt t="26691" x="3875088" y="1704975"/>
          <p14:tracePt t="26697" x="3903663" y="1731963"/>
          <p14:tracePt t="26754" x="3903663" y="1741488"/>
          <p14:tracePt t="26773" x="3911600" y="1760538"/>
          <p14:tracePt t="26798" x="3921125" y="1768475"/>
          <p14:tracePt t="26841" x="3921125" y="1787525"/>
          <p14:tracePt t="26848" x="3921125" y="1804988"/>
          <p14:tracePt t="26863" x="3921125" y="1814513"/>
          <p14:tracePt t="26869" x="3921125" y="1824038"/>
          <p14:tracePt t="26902" x="3921125" y="1833563"/>
          <p14:tracePt t="26967" x="3921125" y="1841500"/>
          <p14:tracePt t="26976" x="3930650" y="1860550"/>
          <p14:tracePt t="27057" x="3938588" y="1870075"/>
          <p14:tracePt t="27155" x="3948113" y="1870075"/>
          <p14:tracePt t="27173" x="3957638" y="1870075"/>
          <p14:tracePt t="27189" x="3967163" y="1878013"/>
          <p14:tracePt t="27204" x="3975100" y="1887538"/>
          <p14:tracePt t="27308" x="3984625" y="1897063"/>
          <p14:tracePt t="27314" x="3994150" y="1906588"/>
          <p14:tracePt t="27322" x="4003675" y="1914525"/>
          <p14:tracePt t="27328" x="4021138" y="1951038"/>
          <p14:tracePt t="27336" x="4021138" y="1960563"/>
          <p14:tracePt t="27345" x="4030663" y="1979613"/>
          <p14:tracePt t="27351" x="4030663" y="1997075"/>
          <p14:tracePt t="27359" x="4040188" y="2033588"/>
          <p14:tracePt t="27371" x="4040188" y="2043113"/>
          <p14:tracePt t="27380" x="4040188" y="2060575"/>
          <p14:tracePt t="27387" x="4040188" y="2070100"/>
          <p14:tracePt t="27397" x="4040188" y="2079625"/>
          <p14:tracePt t="27402" x="4040188" y="2097088"/>
          <p14:tracePt t="27410" x="4040188" y="2125663"/>
          <p14:tracePt t="27418" x="4040188" y="2143125"/>
          <p14:tracePt t="27430" x="4040188" y="2197100"/>
          <p14:tracePt t="27436" x="4040188" y="2216150"/>
          <p14:tracePt t="27453" x="4040188" y="2225675"/>
          <p14:tracePt t="27461" x="4021138" y="2262188"/>
          <p14:tracePt t="27472" x="4011613" y="2270125"/>
          <p14:tracePt t="27479" x="3994150" y="2289175"/>
          <p14:tracePt t="27486" x="3994150" y="2298700"/>
          <p14:tracePt t="27495" x="3975100" y="2306638"/>
          <p14:tracePt t="27508" x="3967163" y="2316163"/>
          <p14:tracePt t="27517" x="3957638" y="2325688"/>
          <p14:tracePt t="27526" x="3938588" y="2352675"/>
          <p14:tracePt t="27534" x="3921125" y="2362200"/>
          <p14:tracePt t="27541" x="3921125" y="2371725"/>
          <p14:tracePt t="27558" x="3911600" y="2379663"/>
          <p14:tracePt t="27571" x="3911600" y="2389188"/>
          <p14:tracePt t="27578" x="3894138" y="2416175"/>
          <p14:tracePt t="27590" x="3884613" y="2425700"/>
          <p14:tracePt t="27598" x="3875088" y="2444750"/>
          <p14:tracePt t="27607" x="3867150" y="2452688"/>
          <p14:tracePt t="27619" x="3867150" y="2462213"/>
          <p14:tracePt t="27634" x="3867150" y="2471738"/>
          <p14:tracePt t="27648" x="3848100" y="2498725"/>
          <p14:tracePt t="27662" x="3838575" y="2498725"/>
          <p14:tracePt t="27668" x="3821113" y="2517775"/>
          <p14:tracePt t="27676" x="3802063" y="2525713"/>
          <p14:tracePt t="27680" x="3757613" y="2535238"/>
          <p14:tracePt t="27689" x="3711575" y="2554288"/>
          <p14:tracePt t="27697" x="3665538" y="2589213"/>
          <p14:tracePt t="27705" x="3611563" y="2589213"/>
          <p14:tracePt t="27713" x="3519488" y="2589213"/>
          <p14:tracePt t="27721" x="3446463" y="2589213"/>
          <p14:tracePt t="27728" x="3419475" y="2589213"/>
          <p14:tracePt t="27737" x="3409950" y="2589213"/>
          <p14:tracePt t="27745" x="3382963" y="2589213"/>
          <p14:tracePt t="27753" x="3373438" y="2589213"/>
          <p14:tracePt t="27763" x="3336925" y="2589213"/>
          <p14:tracePt t="28199" x="3336925" y="2598738"/>
          <p14:tracePt t="28235" x="3336925" y="2608263"/>
          <p14:tracePt t="28271" x="3328988" y="2608263"/>
          <p14:tracePt t="28279" x="3319463" y="2608263"/>
          <p14:tracePt t="28293" x="3309938" y="2608263"/>
          <p14:tracePt t="28301" x="3292475" y="2608263"/>
          <p14:tracePt t="28309" x="3282950" y="2608263"/>
          <p14:tracePt t="28317" x="3273425" y="2617788"/>
          <p14:tracePt t="28329" x="3263900" y="2617788"/>
          <p14:tracePt t="28343" x="3255963" y="2617788"/>
          <p14:tracePt t="28351" x="3246438" y="2625725"/>
          <p14:tracePt t="28359" x="3236913" y="2635250"/>
          <p14:tracePt t="28367" x="3227388" y="2644775"/>
          <p14:tracePt t="28391" x="3227388" y="2654300"/>
          <p14:tracePt t="28419" x="3227388" y="2662238"/>
          <p14:tracePt t="28429" x="3219450" y="2671763"/>
          <p14:tracePt t="28450" x="3209925" y="2690813"/>
          <p14:tracePt t="28478" x="3200400" y="2698750"/>
          <p14:tracePt t="28510" x="3190875" y="2708275"/>
          <p14:tracePt t="28522" x="3190875" y="2717800"/>
          <p14:tracePt t="28529" x="3182938" y="2727325"/>
          <p14:tracePt t="28537" x="3173413" y="2735263"/>
          <p14:tracePt t="28545" x="3163888" y="2754313"/>
          <p14:tracePt t="28561" x="3154363" y="2763838"/>
          <p14:tracePt t="28571" x="3154363" y="2771775"/>
          <p14:tracePt t="28579" x="3154363" y="2781300"/>
          <p14:tracePt t="28585" x="3154363" y="2790825"/>
          <p14:tracePt t="28600" x="3146425" y="2800350"/>
          <p14:tracePt t="29269" x="3146425" y="2808288"/>
          <p14:tracePt t="29277" x="3146425" y="2817813"/>
          <p14:tracePt t="29285" x="3136900" y="2827338"/>
          <p14:tracePt t="29297" x="3136900" y="2836863"/>
          <p14:tracePt t="29307" x="3127375" y="2844800"/>
          <p14:tracePt t="29315" x="3119438" y="2854325"/>
          <p14:tracePt t="29335" x="3119438" y="2873375"/>
          <p14:tracePt t="29347" x="3119438" y="2881313"/>
          <p14:tracePt t="29356" x="3109913" y="2890838"/>
          <p14:tracePt t="29372" x="3100388" y="2900363"/>
          <p14:tracePt t="29379" x="3090863" y="2909888"/>
          <p14:tracePt t="29422" x="3082925" y="2909888"/>
          <p14:tracePt t="29429" x="3073400" y="2917825"/>
          <p14:tracePt t="29449" x="3063875" y="2917825"/>
          <p14:tracePt t="29460" x="3046413" y="2946400"/>
          <p14:tracePt t="29476" x="3036888" y="2954338"/>
          <p14:tracePt t="29569" x="3027363" y="2954338"/>
          <p14:tracePt t="29581" x="3017838" y="2954338"/>
          <p14:tracePt t="29595" x="3009900" y="2954338"/>
          <p14:tracePt t="29679" x="3000375" y="2963863"/>
          <p14:tracePt t="29698" x="2990850" y="2973388"/>
          <p14:tracePt t="29719" x="2990850" y="2982913"/>
          <p14:tracePt t="29727" x="2973388" y="2982913"/>
          <p14:tracePt t="29734" x="2963863" y="2990850"/>
          <p14:tracePt t="29741" x="2954338" y="3000375"/>
          <p14:tracePt t="29755" x="2944813" y="3000375"/>
          <p14:tracePt t="29840" x="2936875" y="3000375"/>
          <p14:tracePt t="29849" x="2927350" y="3017838"/>
          <p14:tracePt t="29857" x="2917825" y="3017838"/>
          <p14:tracePt t="29864" x="2917825" y="3027363"/>
          <p14:tracePt t="29880" x="2900363" y="3027363"/>
          <p14:tracePt t="30047" x="2890838" y="3036888"/>
          <p14:tracePt t="30097" x="2881313" y="3046413"/>
          <p14:tracePt t="30119" x="2871788" y="3054350"/>
          <p14:tracePt t="30159" x="2863850" y="3054350"/>
          <p14:tracePt t="30170" x="2854325" y="3063875"/>
          <p14:tracePt t="30191" x="2835275" y="3063875"/>
          <p14:tracePt t="30203" x="2827338" y="3063875"/>
          <p14:tracePt t="30211" x="2808288" y="3073400"/>
          <p14:tracePt t="30221" x="2798763" y="3073400"/>
          <p14:tracePt t="30237" x="2790825" y="3090863"/>
          <p14:tracePt t="30247" x="2781300" y="3100388"/>
          <p14:tracePt t="30255" x="2771775" y="3100388"/>
          <p14:tracePt t="30271" x="2762250" y="3109913"/>
          <p14:tracePt t="30320" x="2754313" y="3119438"/>
          <p14:tracePt t="30328" x="2744788" y="3127375"/>
          <p14:tracePt t="30343" x="2735263" y="3127375"/>
          <p14:tracePt t="30392" x="2727325" y="3127375"/>
          <p14:tracePt t="30403" x="2717800" y="3127375"/>
          <p14:tracePt t="30411" x="2698750" y="3136900"/>
          <p14:tracePt t="30419" x="2690813" y="3136900"/>
          <p14:tracePt t="30427" x="2671763" y="3146425"/>
          <p14:tracePt t="30435" x="2662238" y="3163888"/>
          <p14:tracePt t="30451" x="2654300" y="3163888"/>
          <p14:tracePt t="30467" x="2644775" y="3173413"/>
          <p14:tracePt t="30494" x="2635250" y="3182938"/>
          <p14:tracePt t="30500" x="2625725" y="3182938"/>
          <p14:tracePt t="30506" x="2617788" y="3192463"/>
          <p14:tracePt t="30519" x="2608263" y="3192463"/>
          <p14:tracePt t="30529" x="2581275" y="3209925"/>
          <p14:tracePt t="30547" x="2552700" y="3209925"/>
          <p14:tracePt t="30553" x="2516188" y="3219450"/>
          <p14:tracePt t="30561" x="2489200" y="3219450"/>
          <p14:tracePt t="30567" x="2462213" y="3219450"/>
          <p14:tracePt t="30576" x="2416175" y="3219450"/>
          <p14:tracePt t="30585" x="2379663" y="3219450"/>
          <p14:tracePt t="30592" x="2335213" y="3219450"/>
          <p14:tracePt t="30601" x="2306638" y="3219450"/>
          <p14:tracePt t="30609" x="2289175" y="3228975"/>
          <p14:tracePt t="30617" x="2270125" y="3228975"/>
          <p14:tracePt t="30628" x="2252663" y="3228975"/>
          <p14:tracePt t="30637" x="2225675" y="3228975"/>
          <p14:tracePt t="30646" x="2216150" y="3228975"/>
          <p14:tracePt t="30653" x="2206625" y="3228975"/>
          <p14:tracePt t="30663" x="2197100" y="3228975"/>
          <p14:tracePt t="30668" x="2170113" y="3228975"/>
          <p14:tracePt t="30679" x="2160588" y="3228975"/>
          <p14:tracePt t="30682" x="2143125" y="3228975"/>
          <p14:tracePt t="30691" x="2116138" y="3228975"/>
          <p14:tracePt t="30699" x="2106613" y="3228975"/>
          <p14:tracePt t="30709" x="2060575" y="3228975"/>
          <p14:tracePt t="30717" x="2051050" y="3228975"/>
          <p14:tracePt t="30726" x="2043113" y="3228975"/>
          <p14:tracePt t="30733" x="2033588" y="3228975"/>
          <p14:tracePt t="30741" x="2024063" y="3228975"/>
          <p14:tracePt t="30756" x="2006600" y="3228975"/>
          <p14:tracePt t="30780" x="1997075" y="3228975"/>
          <p14:tracePt t="30794" x="1987550" y="3228975"/>
          <p14:tracePt t="30800" x="1970088" y="3209925"/>
          <p14:tracePt t="30811" x="1960563" y="3192463"/>
          <p14:tracePt t="30819" x="1960563" y="3173413"/>
          <p14:tracePt t="30827" x="1933575" y="3155950"/>
          <p14:tracePt t="30837" x="1933575" y="3136900"/>
          <p14:tracePt t="30845" x="1924050" y="3127375"/>
          <p14:tracePt t="30854" x="1914525" y="3090863"/>
          <p14:tracePt t="30861" x="1906588" y="3082925"/>
          <p14:tracePt t="30866" x="1906588" y="3073400"/>
          <p14:tracePt t="30877" x="1897063" y="3054350"/>
          <p14:tracePt t="30894" x="1878013" y="3000375"/>
          <p14:tracePt t="30913" x="1878013" y="2990850"/>
          <p14:tracePt t="30932" x="1870075" y="2982913"/>
          <p14:tracePt t="30936" x="1851025" y="2963863"/>
          <p14:tracePt t="30944" x="1851025" y="2954338"/>
          <p14:tracePt t="30953" x="1851025" y="2936875"/>
          <p14:tracePt t="30962" x="1841500" y="2909888"/>
          <p14:tracePt t="30968" x="1841500" y="2900363"/>
          <p14:tracePt t="30978" x="1841500" y="2881313"/>
          <p14:tracePt t="30984" x="1841500" y="2854325"/>
          <p14:tracePt t="30993" x="1841500" y="2844800"/>
          <p14:tracePt t="31000" x="1841500" y="2827338"/>
          <p14:tracePt t="31012" x="1841500" y="2817813"/>
          <p14:tracePt t="31028" x="1841500" y="2808288"/>
          <p14:tracePt t="31036" x="1841500" y="2800350"/>
          <p14:tracePt t="31043" x="1841500" y="2781300"/>
          <p14:tracePt t="31051" x="1851025" y="2763838"/>
          <p14:tracePt t="31059" x="1860550" y="2754313"/>
          <p14:tracePt t="31069" x="1870075" y="2744788"/>
          <p14:tracePt t="31078" x="1887538" y="2735263"/>
          <p14:tracePt t="31084" x="1897063" y="2735263"/>
          <p14:tracePt t="31092" x="1924050" y="2727325"/>
          <p14:tracePt t="31105" x="1933575" y="2727325"/>
          <p14:tracePt t="31113" x="1943100" y="2717800"/>
          <p14:tracePt t="31122" x="1951038" y="2698750"/>
          <p14:tracePt t="31131" x="1970088" y="2698750"/>
          <p14:tracePt t="31139" x="1987550" y="2690813"/>
          <p14:tracePt t="31148" x="2006600" y="2681288"/>
          <p14:tracePt t="31153" x="2033588" y="2681288"/>
          <p14:tracePt t="31162" x="2079625" y="2681288"/>
          <p14:tracePt t="31170" x="2097088" y="2671763"/>
          <p14:tracePt t="31178" x="2124075" y="2671763"/>
          <p14:tracePt t="31186" x="2152650" y="2671763"/>
          <p14:tracePt t="31197" x="2170113" y="2671763"/>
          <p14:tracePt t="31202" x="2197100" y="2671763"/>
          <p14:tracePt t="31207" x="2243138" y="2671763"/>
          <p14:tracePt t="31216" x="2270125" y="2671763"/>
          <p14:tracePt t="31224" x="2279650" y="2671763"/>
          <p14:tracePt t="31232" x="2298700" y="2671763"/>
          <p14:tracePt t="31240" x="2316163" y="2671763"/>
          <p14:tracePt t="31256" x="2343150" y="2671763"/>
          <p14:tracePt t="31264" x="2362200" y="2671763"/>
          <p14:tracePt t="31272" x="2389188" y="2671763"/>
          <p14:tracePt t="31280" x="2398713" y="2671763"/>
          <p14:tracePt t="31288" x="2406650" y="2671763"/>
          <p14:tracePt t="31316" x="2425700" y="2671763"/>
          <p14:tracePt t="31435" x="2435225" y="2671763"/>
          <p14:tracePt t="31593" x="2443163" y="2671763"/>
          <p14:tracePt t="31601" x="2452688" y="2671763"/>
          <p14:tracePt t="31617" x="2471738" y="2671763"/>
          <p14:tracePt t="31624" x="2489200" y="2671763"/>
          <p14:tracePt t="31632" x="2508250" y="2671763"/>
          <p14:tracePt t="31639" x="2516188" y="2690813"/>
          <p14:tracePt t="31648" x="2535238" y="2690813"/>
          <p14:tracePt t="31655" x="2544763" y="2690813"/>
          <p14:tracePt t="31663" x="2581275" y="2708275"/>
          <p14:tracePt t="31671" x="2598738" y="2708275"/>
          <p14:tracePt t="31679" x="2608263" y="2708275"/>
          <p14:tracePt t="31690" x="2625725" y="2708275"/>
          <p14:tracePt t="31706" x="2644775" y="2708275"/>
          <p14:tracePt t="31713" x="2654300" y="2717800"/>
          <p14:tracePt t="32029" x="2662238" y="2727325"/>
          <p14:tracePt t="32039" x="2681288" y="2735263"/>
          <p14:tracePt t="32049" x="2690813" y="2744788"/>
          <p14:tracePt t="32068" x="2690813" y="2754313"/>
          <p14:tracePt t="32076" x="2690813" y="2771775"/>
          <p14:tracePt t="32149" x="2698750" y="2771775"/>
          <p14:tracePt t="32299" x="2698750" y="2781300"/>
          <p14:tracePt t="32310" x="2708275" y="2790825"/>
          <p14:tracePt t="32322" x="2717800" y="2800350"/>
          <p14:tracePt t="32333" x="2727325" y="2800350"/>
          <p14:tracePt t="32342" x="2735263" y="2808288"/>
          <p14:tracePt t="32353" x="2754313" y="2817813"/>
          <p14:tracePt t="32411" x="2762250" y="2827338"/>
          <p14:tracePt t="32457" x="2762250" y="2836863"/>
          <p14:tracePt t="32469" x="2771775" y="2844800"/>
          <p14:tracePt t="32516" x="2781300" y="2863850"/>
          <p14:tracePt t="32533" x="2781300" y="2873375"/>
          <p14:tracePt t="32555" x="2781300" y="2881313"/>
          <p14:tracePt t="32559" x="2781300" y="2890838"/>
          <p14:tracePt t="32569" x="2781300" y="2900363"/>
          <p14:tracePt t="32577" x="2790825" y="2909888"/>
          <p14:tracePt t="32584" x="2790825" y="2917825"/>
          <p14:tracePt t="32592" x="2790825" y="2927350"/>
          <p14:tracePt t="32604" x="2790825" y="2936875"/>
          <p14:tracePt t="32610" x="2790825" y="2954338"/>
          <p14:tracePt t="32619" x="2790825" y="2973388"/>
          <p14:tracePt t="32626" x="2790825" y="3000375"/>
          <p14:tracePt t="32635" x="2790825" y="3017838"/>
          <p14:tracePt t="32643" x="2790825" y="3036888"/>
          <p14:tracePt t="32649" x="2790825" y="3046413"/>
          <p14:tracePt t="32657" x="2781300" y="3054350"/>
          <p14:tracePt t="32665" x="2781300" y="3063875"/>
          <p14:tracePt t="32676" x="2771775" y="3073400"/>
          <p14:tracePt t="32689" x="2762250" y="3082925"/>
          <p14:tracePt t="32699" x="2754313" y="3090863"/>
          <p14:tracePt t="32707" x="2744788" y="3100388"/>
          <p14:tracePt t="32716" x="2735263" y="3109913"/>
          <p14:tracePt t="32723" x="2717800" y="3127375"/>
          <p14:tracePt t="32730" x="2708275" y="3146425"/>
          <p14:tracePt t="32737" x="2681288" y="3146425"/>
          <p14:tracePt t="32745" x="2662238" y="3163888"/>
          <p14:tracePt t="32753" x="2644775" y="3173413"/>
          <p14:tracePt t="32761" x="2635250" y="3173413"/>
          <p14:tracePt t="32769" x="2608263" y="3182938"/>
          <p14:tracePt t="32777" x="2589213" y="3200400"/>
          <p14:tracePt t="32785" x="2562225" y="3200400"/>
          <p14:tracePt t="32793" x="2544763" y="3200400"/>
          <p14:tracePt t="32801" x="2516188" y="3209925"/>
          <p14:tracePt t="32809" x="2498725" y="3209925"/>
          <p14:tracePt t="32817" x="2479675" y="3209925"/>
          <p14:tracePt t="32825" x="2462213" y="3209925"/>
          <p14:tracePt t="32831" x="2443163" y="3228975"/>
          <p14:tracePt t="32839" x="2425700" y="3236913"/>
          <p14:tracePt t="32847" x="2379663" y="3246438"/>
          <p14:tracePt t="32855" x="2352675" y="3255963"/>
          <p14:tracePt t="32863" x="2343150" y="3255963"/>
          <p14:tracePt t="32875" x="2335213" y="3265488"/>
          <p14:tracePt t="32887" x="2325688" y="3265488"/>
          <p14:tracePt t="32895" x="2316163" y="3265488"/>
          <p14:tracePt t="33019" x="2306638" y="3265488"/>
          <p14:tracePt t="33035" x="2289175" y="3265488"/>
          <p14:tracePt t="33043" x="2270125" y="3265488"/>
          <p14:tracePt t="33050" x="2243138" y="3265488"/>
          <p14:tracePt t="33057" x="2197100" y="3255963"/>
          <p14:tracePt t="33065" x="2170113" y="3236913"/>
          <p14:tracePt t="33073" x="2133600" y="3228975"/>
          <p14:tracePt t="33085" x="2106613" y="3219450"/>
          <p14:tracePt t="33094" x="2079625" y="3219450"/>
          <p14:tracePt t="33101" x="2033588" y="3200400"/>
          <p14:tracePt t="33108" x="1997075" y="3192463"/>
          <p14:tracePt t="33115" x="1978025" y="3182938"/>
          <p14:tracePt t="33128" x="1933575" y="3163888"/>
          <p14:tracePt t="33149" x="1924050" y="3146425"/>
          <p14:tracePt t="33401" x="1914525" y="3146425"/>
          <p14:tracePt t="33410" x="1897063" y="3146425"/>
          <p14:tracePt t="33416" x="1870075" y="3146425"/>
          <p14:tracePt t="33423" x="1851025" y="3146425"/>
          <p14:tracePt t="33433" x="1824038" y="3146425"/>
          <p14:tracePt t="33442" x="1797050" y="3146425"/>
          <p14:tracePt t="33449" x="1778000" y="3146425"/>
          <p14:tracePt t="33458" x="1760538" y="3146425"/>
          <p14:tracePt t="33467" x="1751013" y="3146425"/>
          <p14:tracePt t="33478" x="1741488" y="3146425"/>
          <p14:tracePt t="33531" x="1731963" y="3146425"/>
          <p14:tracePt t="33543" x="1714500" y="3136900"/>
          <p14:tracePt t="33551" x="1704975" y="3119438"/>
          <p14:tracePt t="33561" x="1695450" y="3109913"/>
          <p14:tracePt t="33569" x="1695450" y="3100388"/>
          <p14:tracePt t="33586" x="1695450" y="3082925"/>
          <p14:tracePt t="33644" x="1695450" y="3073400"/>
          <p14:tracePt t="33690" x="1695450" y="3063875"/>
          <p14:tracePt t="33713" x="1695450" y="3054350"/>
          <p14:tracePt t="33823" x="1695450" y="3046413"/>
          <p14:tracePt t="33845" x="1695450" y="3036888"/>
          <p14:tracePt t="33856" x="1695450" y="3027363"/>
          <p14:tracePt t="33881" x="1695450" y="3017838"/>
          <p14:tracePt t="33951" x="1695450" y="3000375"/>
          <p14:tracePt t="33959" x="1695450" y="2990850"/>
          <p14:tracePt t="33971" x="1704975" y="2982913"/>
          <p14:tracePt t="33977" x="1714500" y="2973388"/>
          <p14:tracePt t="33985" x="1724025" y="2963863"/>
          <p14:tracePt t="33993" x="1731963" y="2954338"/>
          <p14:tracePt t="34001" x="1760538" y="2946400"/>
          <p14:tracePt t="34009" x="1778000" y="2917825"/>
          <p14:tracePt t="34017" x="1824038" y="2900363"/>
          <p14:tracePt t="34023" x="1897063" y="2873375"/>
          <p14:tracePt t="34031" x="1943100" y="2844800"/>
          <p14:tracePt t="34039" x="2024063" y="2836863"/>
          <p14:tracePt t="34047" x="2116138" y="2790825"/>
          <p14:tracePt t="34055" x="2197100" y="2790825"/>
          <p14:tracePt t="34063" x="2270125" y="2763838"/>
          <p14:tracePt t="34073" x="2316163" y="2763838"/>
          <p14:tracePt t="34082" x="2352675" y="2754313"/>
          <p14:tracePt t="34088" x="2370138" y="2754313"/>
          <p14:tracePt t="34098" x="2389188" y="2754313"/>
          <p14:tracePt t="34102" x="2398713" y="2754313"/>
          <p14:tracePt t="34263" x="2406650" y="2754313"/>
          <p14:tracePt t="34280" x="2416175" y="2754313"/>
          <p14:tracePt t="34291" x="2425700" y="2754313"/>
          <p14:tracePt t="34425" x="2425700" y="2763838"/>
          <p14:tracePt t="34515" x="2435225" y="2763838"/>
          <p14:tracePt t="34523" x="2443163" y="2781300"/>
          <p14:tracePt t="34530" x="2462213" y="2781300"/>
          <p14:tracePt t="34543" x="2479675" y="2790825"/>
          <p14:tracePt t="34550" x="2489200" y="2790825"/>
          <p14:tracePt t="34557" x="2508250" y="2800350"/>
          <p14:tracePt t="34565" x="2525713" y="2800350"/>
          <p14:tracePt t="34576" x="2544763" y="2800350"/>
          <p14:tracePt t="34584" x="2581275" y="2800350"/>
          <p14:tracePt t="34592" x="2625725" y="2800350"/>
          <p14:tracePt t="34600" x="2644775" y="2800350"/>
          <p14:tracePt t="34607" x="2662238" y="2800350"/>
          <p14:tracePt t="34615" x="2690813" y="2800350"/>
          <p14:tracePt t="34622" x="2708275" y="2808288"/>
          <p14:tracePt t="34631" x="2717800" y="2808288"/>
          <p14:tracePt t="34639" x="2744788" y="2817813"/>
          <p14:tracePt t="34655" x="2771775" y="2827338"/>
          <p14:tracePt t="34679" x="2781300" y="2827338"/>
          <p14:tracePt t="35032" x="2790825" y="2836863"/>
          <p14:tracePt t="35040" x="2790825" y="2873375"/>
          <p14:tracePt t="35050" x="2790825" y="2909888"/>
          <p14:tracePt t="35059" x="2754313" y="2954338"/>
          <p14:tracePt t="35066" x="2744788" y="2982913"/>
          <p14:tracePt t="35075" x="2735263" y="3009900"/>
          <p14:tracePt t="35082" x="2708275" y="3073400"/>
          <p14:tracePt t="35090" x="2690813" y="3100388"/>
          <p14:tracePt t="35101" x="2662238" y="3127375"/>
          <p14:tracePt t="35109" x="2625725" y="3173413"/>
          <p14:tracePt t="35117" x="2581275" y="3209925"/>
          <p14:tracePt t="35125" x="2552700" y="3228975"/>
          <p14:tracePt t="35132" x="2525713" y="3265488"/>
          <p14:tracePt t="35140" x="2508250" y="3292475"/>
          <p14:tracePt t="35154" x="2498725" y="3302000"/>
          <p14:tracePt t="35166" x="2489200" y="3309938"/>
          <p14:tracePt t="35175" x="2479675" y="3319463"/>
          <p14:tracePt t="35182" x="2471738" y="3319463"/>
          <p14:tracePt t="35191" x="2462213" y="3338513"/>
          <p14:tracePt t="35198" x="2443163" y="3355975"/>
          <p14:tracePt t="35216" x="2425700" y="3365500"/>
          <p14:tracePt t="35225" x="2398713" y="3382963"/>
          <p14:tracePt t="35232" x="2389188" y="3382963"/>
          <p14:tracePt t="35241" x="2362200" y="3402013"/>
          <p14:tracePt t="35248" x="2352675" y="3419475"/>
          <p14:tracePt t="35259" x="2306638" y="3438525"/>
          <p14:tracePt t="35266" x="2279650" y="3446463"/>
          <p14:tracePt t="35273" x="2233613" y="3475038"/>
          <p14:tracePt t="35283" x="2216150" y="3482975"/>
          <p14:tracePt t="35291" x="2189163" y="3511550"/>
          <p14:tracePt t="35299" x="2152650" y="3519488"/>
          <p14:tracePt t="35307" x="2116138" y="3548063"/>
          <p14:tracePt t="35317" x="2079625" y="3556000"/>
          <p14:tracePt t="35322" x="2033588" y="3575050"/>
          <p14:tracePt t="35332" x="2024063" y="3611563"/>
          <p14:tracePt t="35341" x="2014538" y="3611563"/>
          <p14:tracePt t="35781" x="2014538" y="3592513"/>
          <p14:tracePt t="35792" x="2014538" y="3584575"/>
          <p14:tracePt t="35804" x="2014538" y="3575050"/>
          <p14:tracePt t="35811" x="2014538" y="3565525"/>
          <p14:tracePt t="35818" x="2014538" y="3538538"/>
          <p14:tracePt t="35839" x="2006600" y="3519488"/>
          <p14:tracePt t="35853" x="1997075" y="3511550"/>
          <p14:tracePt t="35866" x="1987550" y="3511550"/>
          <p14:tracePt t="35873" x="1978025" y="3502025"/>
          <p14:tracePt t="35883" x="1970088" y="3502025"/>
          <p14:tracePt t="35893" x="1960563" y="3502025"/>
          <p14:tracePt t="35896" x="1951038" y="3502025"/>
          <p14:tracePt t="35904" x="1933575" y="3502025"/>
          <p14:tracePt t="35912" x="1914525" y="3502025"/>
          <p14:tracePt t="35988" x="1906588" y="3502025"/>
          <p14:tracePt t="35997" x="1897063" y="3502025"/>
          <p14:tracePt t="36006" x="1887538" y="3502025"/>
          <p14:tracePt t="36025" x="1878013" y="3502025"/>
          <p14:tracePt t="36047" x="1870075" y="3502025"/>
          <p14:tracePt t="36087" x="1860550" y="3502025"/>
          <p14:tracePt t="36095" x="1841500" y="3511550"/>
          <p14:tracePt t="36111" x="1833563" y="3511550"/>
          <p14:tracePt t="36119" x="1814513" y="3519488"/>
          <p14:tracePt t="36125" x="1804988" y="3538538"/>
          <p14:tracePt t="36140" x="1787525" y="3548063"/>
          <p14:tracePt t="36152" x="1778000" y="3548063"/>
          <p14:tracePt t="36591" x="1768475" y="3548063"/>
          <p14:tracePt t="36603" x="1768475" y="3556000"/>
          <p14:tracePt t="36611" x="1768475" y="3565525"/>
          <p14:tracePt t="36638" x="1768475" y="3575050"/>
          <p14:tracePt t="36646" x="1778000" y="3611563"/>
          <p14:tracePt t="36657" x="1797050" y="3629025"/>
          <p14:tracePt t="36675" x="1797050" y="3638550"/>
          <p14:tracePt t="36683" x="1804988" y="3648075"/>
          <p14:tracePt t="36690" x="1814513" y="3657600"/>
          <p14:tracePt t="36915" x="1824038" y="3665538"/>
          <p14:tracePt t="36921" x="1833563" y="3675063"/>
          <p14:tracePt t="36929" x="1841500" y="3694113"/>
          <p14:tracePt t="37083" x="1841500" y="3702050"/>
          <p14:tracePt t="37091" x="1841500" y="3711575"/>
          <p14:tracePt t="37098" x="1851025" y="3721100"/>
          <p14:tracePt t="37103" x="1851025" y="3730625"/>
          <p14:tracePt t="37112" x="1860550" y="3748088"/>
          <p14:tracePt t="39740" x="1860550" y="3767138"/>
          <p14:tracePt t="39749" x="1870075" y="3767138"/>
          <p14:tracePt t="39758" x="1914525" y="3767138"/>
          <p14:tracePt t="39765" x="1987550" y="3767138"/>
          <p14:tracePt t="39773" x="2060575" y="3794125"/>
          <p14:tracePt t="39782" x="2106613" y="3811588"/>
          <p14:tracePt t="39790" x="2197100" y="3811588"/>
          <p14:tracePt t="39798" x="2233613" y="3821113"/>
          <p14:tracePt t="39807" x="2262188" y="3830638"/>
          <p14:tracePt t="39815" x="2289175" y="3840163"/>
          <p14:tracePt t="39833" x="2298700" y="3840163"/>
          <p14:tracePt t="39845" x="2306638" y="3840163"/>
          <p14:tracePt t="42671" x="2335213" y="3840163"/>
          <p14:tracePt t="42679" x="2352675" y="3884613"/>
          <p14:tracePt t="42685" x="2416175" y="3921125"/>
          <p14:tracePt t="42691" x="2516188" y="3984625"/>
          <p14:tracePt t="42701" x="2617788" y="4021138"/>
          <p14:tracePt t="42711" x="2744788" y="4067175"/>
          <p14:tracePt t="42718" x="2900363" y="4130675"/>
          <p14:tracePt t="42726" x="3063875" y="4176713"/>
          <p14:tracePt t="42734" x="3173413" y="4203700"/>
          <p14:tracePt t="42742" x="3328988" y="4213225"/>
          <p14:tracePt t="42750" x="3455988" y="4240213"/>
          <p14:tracePt t="42760" x="3565525" y="4259263"/>
          <p14:tracePt t="42768" x="3675063" y="4259263"/>
          <p14:tracePt t="42776" x="3729038" y="4259263"/>
          <p14:tracePt t="42784" x="3811588" y="4259263"/>
          <p14:tracePt t="42792" x="3867150" y="4268788"/>
          <p14:tracePt t="42799" x="3894138" y="4268788"/>
          <p14:tracePt t="42809" x="3921125" y="4268788"/>
          <p14:tracePt t="42817" x="3957638" y="4268788"/>
          <p14:tracePt t="42835" x="3975100" y="4268788"/>
          <p14:tracePt t="42843" x="3984625" y="4268788"/>
          <p14:tracePt t="42853" x="4003675" y="4268788"/>
          <p14:tracePt t="42860" x="4011613" y="4268788"/>
          <p14:tracePt t="42867" x="4021138" y="4268788"/>
          <p14:tracePt t="42889" x="4048125" y="4268788"/>
          <p14:tracePt t="42897" x="4057650" y="4268788"/>
          <p14:tracePt t="42907" x="4084638" y="4268788"/>
          <p14:tracePt t="42913" x="4094163" y="4268788"/>
          <p14:tracePt t="42923" x="4113213" y="4268788"/>
          <p14:tracePt t="42957" x="4121150" y="4268788"/>
          <p14:tracePt t="42964" x="4130675" y="4268788"/>
          <p14:tracePt t="42976" x="4140200" y="4268788"/>
          <p14:tracePt t="43006" x="4149725" y="4268788"/>
          <p14:tracePt t="43011" x="4157663" y="4268788"/>
          <p14:tracePt t="43031" x="4167188" y="4268788"/>
          <p14:tracePt t="43397" x="4176713" y="4268788"/>
          <p14:tracePt t="43403" x="4186238" y="4268788"/>
          <p14:tracePt t="43415" x="4194175" y="4276725"/>
          <p14:tracePt t="43427" x="4203700" y="4286250"/>
          <p14:tracePt t="43438" x="4222750" y="4286250"/>
          <p14:tracePt t="43445" x="4230688" y="4286250"/>
          <p14:tracePt t="43455" x="4276725" y="4286250"/>
          <p14:tracePt t="43461" x="4330700" y="4286250"/>
          <p14:tracePt t="43471" x="4432300" y="4240213"/>
          <p14:tracePt t="43479" x="4541838" y="4232275"/>
          <p14:tracePt t="43488" x="4659313" y="4186238"/>
          <p14:tracePt t="43497" x="4768850" y="4167188"/>
          <p14:tracePt t="43508" x="4897438" y="4159250"/>
          <p14:tracePt t="43514" x="5051425" y="4113213"/>
          <p14:tracePt t="43523" x="5160963" y="4113213"/>
          <p14:tracePt t="43529" x="5253038" y="4094163"/>
          <p14:tracePt t="43539" x="5326063" y="4094163"/>
          <p14:tracePt t="43545" x="5416550" y="4094163"/>
          <p14:tracePt t="43554" x="5480050" y="4086225"/>
          <p14:tracePt t="43561" x="5507038" y="4086225"/>
          <p14:tracePt t="43572" x="5526088" y="4086225"/>
          <p14:tracePt t="43579" x="5562600" y="4076700"/>
          <p14:tracePt t="43586" x="5589588" y="4057650"/>
          <p14:tracePt t="43595" x="5589588" y="4049713"/>
          <p14:tracePt t="43605" x="5608638" y="4040188"/>
          <p14:tracePt t="43611" x="5616575" y="4021138"/>
          <p14:tracePt t="43618" x="5635625" y="4021138"/>
          <p14:tracePt t="43629" x="5653088" y="4003675"/>
          <p14:tracePt t="43638" x="5672138" y="3994150"/>
          <p14:tracePt t="43647" x="5689600" y="3994150"/>
          <p14:tracePt t="43656" x="5735638" y="3994150"/>
          <p14:tracePt t="43663" x="5762625" y="3994150"/>
          <p14:tracePt t="43670" x="5791200" y="3994150"/>
          <p14:tracePt t="43680" x="5845175" y="3994150"/>
          <p14:tracePt t="43687" x="5899150" y="3994150"/>
          <p14:tracePt t="43695" x="5935663" y="3994150"/>
          <p14:tracePt t="43704" x="5991225" y="3994150"/>
          <p14:tracePt t="43711" x="6054725" y="4021138"/>
          <p14:tracePt t="43718" x="6146800" y="4067175"/>
          <p14:tracePt t="43729" x="6210300" y="4103688"/>
          <p14:tracePt t="43738" x="6246813" y="4149725"/>
          <p14:tracePt t="43745" x="6327775" y="4222750"/>
          <p14:tracePt t="43754" x="6383338" y="4286250"/>
          <p14:tracePt t="43761" x="6410325" y="4349750"/>
          <p14:tracePt t="43769" x="6437313" y="4422775"/>
          <p14:tracePt t="43779" x="6465888" y="4505325"/>
          <p14:tracePt t="43788" x="6473825" y="4559300"/>
          <p14:tracePt t="43796" x="6473825" y="4641850"/>
          <p14:tracePt t="43804" x="6473825" y="4714875"/>
          <p14:tracePt t="43811" x="6473825" y="4751388"/>
          <p14:tracePt t="43819" x="6473825" y="4768850"/>
          <p14:tracePt t="43827" x="6473825" y="4797425"/>
          <p14:tracePt t="43835" x="6473825" y="4814888"/>
          <p14:tracePt t="43843" x="6473825" y="4824413"/>
          <p14:tracePt t="43851" x="6473825" y="4841875"/>
          <p14:tracePt t="43858" x="6465888" y="4860925"/>
          <p14:tracePt t="43869" x="6446838" y="4878388"/>
          <p14:tracePt t="43877" x="6429375" y="4897438"/>
          <p14:tracePt t="43887" x="6392863" y="4906963"/>
          <p14:tracePt t="43897" x="6346825" y="4933950"/>
          <p14:tracePt t="43903" x="6337300" y="4933950"/>
          <p14:tracePt t="43911" x="6319838" y="4943475"/>
          <p14:tracePt t="43917" x="6292850" y="4951413"/>
          <p14:tracePt t="43934" x="6283325" y="4970463"/>
          <p14:tracePt t="43975" x="6273800" y="4970463"/>
          <p14:tracePt t="43987" x="6264275" y="4970463"/>
          <p14:tracePt t="44003" x="6256338" y="4970463"/>
          <p14:tracePt t="44009" x="6246813" y="4970463"/>
          <p14:tracePt t="44017" x="6237288" y="4970463"/>
          <p14:tracePt t="44024" x="6237288" y="4979988"/>
          <p14:tracePt t="44031" x="6219825" y="4979988"/>
          <p14:tracePt t="44039" x="6210300" y="4979988"/>
          <p14:tracePt t="44054" x="6200775" y="4979988"/>
          <p14:tracePt t="44063" x="6191250" y="4979988"/>
          <p14:tracePt t="44099" x="6183313" y="4979988"/>
          <p14:tracePt t="44107" x="6173788" y="4979988"/>
          <p14:tracePt t="44149" x="6164263" y="4987925"/>
          <p14:tracePt t="44177" x="6154738" y="4987925"/>
          <p14:tracePt t="44185" x="6146800" y="4987925"/>
          <p14:tracePt t="44193" x="6137275" y="4997450"/>
          <p14:tracePt t="44198" x="6127750" y="5006975"/>
          <p14:tracePt t="44208" x="6127750" y="5016500"/>
          <p14:tracePt t="44213" x="6118225" y="5024438"/>
          <p14:tracePt t="44221" x="6110288" y="5043488"/>
          <p14:tracePt t="44230" x="6100763" y="5043488"/>
          <p14:tracePt t="44236" x="6073775" y="5060950"/>
          <p14:tracePt t="44251" x="6064250" y="5070475"/>
          <p14:tracePt t="44261" x="6064250" y="5080000"/>
          <p14:tracePt t="44266" x="6054725" y="5097463"/>
          <p14:tracePt t="44294" x="6045200" y="5116513"/>
          <p14:tracePt t="44314" x="6037263" y="5126038"/>
          <p14:tracePt t="44338" x="6037263" y="5133975"/>
          <p14:tracePt t="44348" x="6037263" y="5143500"/>
          <p14:tracePt t="44372" x="6037263" y="5160963"/>
          <p14:tracePt t="44388" x="6037263" y="5170488"/>
          <p14:tracePt t="44400" x="6037263" y="5197475"/>
          <p14:tracePt t="44408" x="6027738" y="5207000"/>
          <p14:tracePt t="44419" x="6027738" y="5216525"/>
          <p14:tracePt t="44428" x="6027738" y="5233988"/>
          <p14:tracePt t="44438" x="6027738" y="5243513"/>
          <p14:tracePt t="44447" x="6027738" y="5262563"/>
          <p14:tracePt t="44467" x="6027738" y="5270500"/>
          <p14:tracePt t="44476" x="6027738" y="5280025"/>
          <p14:tracePt t="44486" x="6027738" y="5289550"/>
          <p14:tracePt t="44492" x="6027738" y="5299075"/>
          <p14:tracePt t="44517" x="6027738" y="5316538"/>
          <p14:tracePt t="44559" x="6027738" y="5343525"/>
          <p14:tracePt t="44595" x="6027738" y="5353050"/>
          <p14:tracePt t="44619" x="6027738" y="5362575"/>
          <p14:tracePt t="44642" x="6027738" y="5372100"/>
          <p14:tracePt t="44682" x="6027738" y="5380038"/>
          <p14:tracePt t="44695" x="6027738" y="5389563"/>
          <p14:tracePt t="44727" x="6018213" y="5408613"/>
          <p14:tracePt t="44741" x="6008688" y="5416550"/>
          <p14:tracePt t="44748" x="6000750" y="5435600"/>
          <p14:tracePt t="44766" x="5981700" y="5445125"/>
          <p14:tracePt t="44774" x="5972175" y="5453063"/>
          <p14:tracePt t="44787" x="5964238" y="5462588"/>
          <p14:tracePt t="44800" x="5954713" y="5472113"/>
          <p14:tracePt t="44836" x="5935663" y="5489575"/>
          <p14:tracePt t="44886" x="5927725" y="5489575"/>
          <p14:tracePt t="44898" x="5927725" y="5499100"/>
          <p14:tracePt t="44916" x="5927725" y="5508625"/>
          <p14:tracePt t="44924" x="5918200" y="5518150"/>
          <p14:tracePt t="44948" x="5918200" y="5535613"/>
          <p14:tracePt t="44954" x="5908675" y="5545138"/>
          <p14:tracePt t="44961" x="5899150" y="5572125"/>
          <p14:tracePt t="44970" x="5891213" y="5572125"/>
          <p14:tracePt t="44977" x="5872163" y="5618163"/>
          <p14:tracePt t="44984" x="5864225" y="5645150"/>
          <p14:tracePt t="44993" x="5854700" y="5654675"/>
          <p14:tracePt t="45001" x="5835650" y="5672138"/>
          <p14:tracePt t="45009" x="5827713" y="5681663"/>
          <p14:tracePt t="45017" x="5808663" y="5691188"/>
          <p14:tracePt t="45025" x="5762625" y="5745163"/>
          <p14:tracePt t="45033" x="5735638" y="5754688"/>
          <p14:tracePt t="45041" x="5689600" y="5772150"/>
          <p14:tracePt t="45049" x="5645150" y="5808663"/>
          <p14:tracePt t="45054" x="5599113" y="5827713"/>
          <p14:tracePt t="45063" x="5553075" y="5854700"/>
          <p14:tracePt t="45073" x="5499100" y="5864225"/>
          <p14:tracePt t="45079" x="5453063" y="5891213"/>
          <p14:tracePt t="45086" x="5370513" y="5900738"/>
          <p14:tracePt t="45097" x="5334000" y="5910263"/>
          <p14:tracePt t="45105" x="5270500" y="5937250"/>
          <p14:tracePt t="45113" x="5187950" y="5964238"/>
          <p14:tracePt t="45122" x="5114925" y="5973763"/>
          <p14:tracePt t="45129" x="5024438" y="5973763"/>
          <p14:tracePt t="45136" x="4914900" y="5973763"/>
          <p14:tracePt t="45144" x="4787900" y="5973763"/>
          <p14:tracePt t="45152" x="4632325" y="5937250"/>
          <p14:tracePt t="45160" x="4505325" y="5881688"/>
          <p14:tracePt t="45167" x="4322763" y="5764213"/>
          <p14:tracePt t="45176" x="4140200" y="5645150"/>
          <p14:tracePt t="45181" x="3967163" y="5499100"/>
          <p14:tracePt t="45190" x="3802063" y="5343525"/>
          <p14:tracePt t="45197" x="3711575" y="5189538"/>
          <p14:tracePt t="45207" x="3675063" y="5043488"/>
          <p14:tracePt t="45212" x="3638550" y="4933950"/>
          <p14:tracePt t="45222" x="3619500" y="4768850"/>
          <p14:tracePt t="45231" x="3619500" y="4568825"/>
          <p14:tracePt t="45243" x="3619500" y="4386263"/>
          <p14:tracePt t="45244" x="3629025" y="4222750"/>
          <p14:tracePt t="45253" x="3684588" y="4103688"/>
          <p14:tracePt t="45261" x="3738563" y="4003675"/>
          <p14:tracePt t="45270" x="3821113" y="3967163"/>
          <p14:tracePt t="45277" x="3875088" y="3911600"/>
          <p14:tracePt t="45286" x="3903663" y="3894138"/>
          <p14:tracePt t="45290" x="3930650" y="3894138"/>
          <p14:tracePt t="45299" x="3948113" y="3875088"/>
          <p14:tracePt t="45307" x="3967163" y="3867150"/>
          <p14:tracePt t="45315" x="4011613" y="3867150"/>
          <p14:tracePt t="45323" x="4057650" y="3803650"/>
          <p14:tracePt t="45331" x="4113213" y="3757613"/>
          <p14:tracePt t="45339" x="4167188" y="3657600"/>
          <p14:tracePt t="45347" x="4230688" y="3592513"/>
          <p14:tracePt t="45355" x="4286250" y="3538538"/>
          <p14:tracePt t="45363" x="4367213" y="3475038"/>
          <p14:tracePt t="45371" x="4449763" y="3429000"/>
          <p14:tracePt t="45380" x="4559300" y="3355975"/>
          <p14:tracePt t="45387" x="4651375" y="3292475"/>
          <p14:tracePt t="45397" x="4778375" y="3255963"/>
          <p14:tracePt t="45403" x="4878388" y="3228975"/>
          <p14:tracePt t="45414" x="4970463" y="3200400"/>
          <p14:tracePt t="45418" x="5043488" y="3192463"/>
          <p14:tracePt t="45427" x="5106988" y="3192463"/>
          <p14:tracePt t="45434" x="5160963" y="3182938"/>
          <p14:tracePt t="45442" x="5207000" y="3182938"/>
          <p14:tracePt t="45450" x="5243513" y="3182938"/>
          <p14:tracePt t="45456" x="5253038" y="3182938"/>
          <p14:tracePt t="45465" x="5280025" y="3182938"/>
          <p14:tracePt t="45477" x="5307013" y="3182938"/>
          <p14:tracePt t="45485" x="5316538" y="3192463"/>
          <p14:tracePt t="45493" x="5326063" y="3200400"/>
          <p14:tracePt t="45505" x="5334000" y="3209925"/>
          <p14:tracePt t="45513" x="5343525" y="3219450"/>
          <p14:tracePt t="45521" x="5353050" y="3228975"/>
          <p14:tracePt t="45541" x="5353050" y="3236913"/>
          <p14:tracePt t="45575" x="5362575" y="3246438"/>
          <p14:tracePt t="45585" x="5370513" y="3255963"/>
          <p14:tracePt t="45623" x="5380038" y="3255963"/>
          <p14:tracePt t="45997" x="5416550" y="3265488"/>
          <p14:tracePt t="46006" x="5526088" y="3292475"/>
          <p14:tracePt t="46015" x="5645150" y="3302000"/>
          <p14:tracePt t="46022" x="5772150" y="3319463"/>
          <p14:tracePt t="46030" x="5864225" y="3328988"/>
          <p14:tracePt t="46039" x="5954713" y="3346450"/>
          <p14:tracePt t="46046" x="5991225" y="3346450"/>
          <p14:tracePt t="46057" x="6018213" y="3355975"/>
          <p14:tracePt t="46065" x="6027738" y="3365500"/>
          <p14:tracePt t="46097" x="6037263" y="3375025"/>
          <p14:tracePt t="46145" x="6045200" y="3375025"/>
          <p14:tracePt t="46163" x="6054725" y="3375025"/>
          <p14:tracePt t="46171" x="6064250" y="3375025"/>
          <p14:tracePt t="46189" x="6073775" y="3375025"/>
          <p14:tracePt t="46195" x="6100763" y="3375025"/>
          <p14:tracePt t="46204" x="6118225" y="3365500"/>
          <p14:tracePt t="46212" x="6127750" y="3365500"/>
          <p14:tracePt t="46220" x="6200775" y="3346450"/>
          <p14:tracePt t="46227" x="6227763" y="3328988"/>
          <p14:tracePt t="46235" x="6319838" y="3282950"/>
          <p14:tracePt t="46243" x="6429375" y="3255963"/>
          <p14:tracePt t="46251" x="6565900" y="3173413"/>
          <p14:tracePt t="46257" x="6656388" y="3163888"/>
          <p14:tracePt t="46265" x="6829425" y="3119438"/>
          <p14:tracePt t="46273" x="7040563" y="3054350"/>
          <p14:tracePt t="46281" x="7331075" y="2990850"/>
          <p14:tracePt t="46289" x="7678738" y="2863850"/>
          <p14:tracePt t="46297" x="8115300" y="2744788"/>
          <p14:tracePt t="46305" x="8562975" y="2635250"/>
          <p14:tracePt t="46312" x="9001125" y="2535238"/>
          <p14:tracePt t="46321" x="9374188" y="2425700"/>
          <p14:tracePt t="46329" x="9775825" y="2343150"/>
          <p14:tracePt t="46337" x="10177463" y="2252663"/>
          <p14:tracePt t="46345" x="10460038" y="2216150"/>
          <p14:tracePt t="46352" x="10733088" y="2179638"/>
          <p14:tracePt t="46361" x="10961688" y="2106613"/>
          <p14:tracePt t="46368" x="11142663" y="2089150"/>
          <p14:tracePt t="46378" x="11325225" y="2079625"/>
          <p14:tracePt t="46385" x="11507788" y="2060575"/>
          <p14:tracePt t="46391" x="11636375" y="2060575"/>
          <p14:tracePt t="46399" x="11726863" y="2060575"/>
          <p14:tracePt t="46407" x="11809413" y="2060575"/>
          <p14:tracePt t="46417" x="11882438" y="2060575"/>
          <p14:tracePt t="46425" x="11918950" y="2060575"/>
          <p14:tracePt t="46433" x="11936413" y="2060575"/>
          <p14:tracePt t="46441" x="11945938" y="2060575"/>
          <p14:tracePt t="46448" x="11955463" y="2070100"/>
          <p14:tracePt t="46456" x="11963400" y="2070100"/>
          <p14:tracePt t="46461" x="11972925" y="2079625"/>
          <p14:tracePt t="46530" x="11972925" y="2089150"/>
          <p14:tracePt t="46566" x="11972925" y="2106613"/>
          <p14:tracePt t="46573" x="11972925" y="2116138"/>
          <p14:tracePt t="46581" x="11972925" y="2143125"/>
          <p14:tracePt t="46589" x="11972925" y="2160588"/>
          <p14:tracePt t="46597" x="11972925" y="2170113"/>
          <p14:tracePt t="46605" x="11972925" y="2189163"/>
          <p14:tracePt t="46613" x="11972925" y="2206625"/>
          <p14:tracePt t="46619" x="11972925" y="2233613"/>
          <p14:tracePt t="46627" x="11972925" y="2243138"/>
          <p14:tracePt t="46639" x="11972925" y="2252663"/>
          <p14:tracePt t="46645" x="11963400" y="2262188"/>
          <p14:tracePt t="46653" x="11963400" y="2270125"/>
          <p14:tracePt t="46661" x="11955463" y="2298700"/>
          <p14:tracePt t="46677" x="11955463" y="2306638"/>
          <p14:tracePt t="46687" x="11945938" y="2316163"/>
          <p14:tracePt t="46696" x="11936413" y="2335213"/>
          <p14:tracePt t="46705" x="11926888" y="2343150"/>
          <p14:tracePt t="46737" x="11926888" y="2352675"/>
          <p14:tracePt t="46781" x="11926888" y="2371725"/>
          <p14:tracePt t="46807" x="11926888" y="2379663"/>
          <p14:tracePt t="46813" x="11926888" y="2389188"/>
          <p14:tracePt t="46822" x="11926888" y="2398713"/>
          <p14:tracePt t="46839" x="11926888" y="2416175"/>
          <p14:tracePt t="46848" x="11926888" y="2425700"/>
          <p14:tracePt t="46854" x="11926888" y="2444750"/>
          <p14:tracePt t="46863" x="11926888" y="2452688"/>
          <p14:tracePt t="46873" x="11926888" y="2462213"/>
          <p14:tracePt t="46881" x="11926888" y="2471738"/>
          <p14:tracePt t="46902" x="11909425" y="2498725"/>
          <p14:tracePt t="46905" x="11909425" y="2517775"/>
          <p14:tracePt t="46913" x="11909425" y="2525713"/>
          <p14:tracePt t="46921" x="11909425" y="2544763"/>
          <p14:tracePt t="46931" x="11909425" y="2562225"/>
          <p14:tracePt t="46943" x="11909425" y="2571750"/>
          <p14:tracePt t="46951" x="11909425" y="2598738"/>
          <p14:tracePt t="46959" x="11909425" y="2608263"/>
          <p14:tracePt t="46965" x="11909425" y="2617788"/>
          <p14:tracePt t="46997" x="11909425" y="2625725"/>
          <p14:tracePt t="47005" x="11909425" y="2644775"/>
          <p14:tracePt t="47017" x="11909425" y="2654300"/>
          <p14:tracePt t="47027" x="11909425" y="2671763"/>
          <p14:tracePt t="47040" x="11918950" y="2681288"/>
          <p14:tracePt t="47061" x="11926888" y="2690813"/>
          <p14:tracePt t="47069" x="11926888" y="2698750"/>
          <p14:tracePt t="47081" x="11926888" y="2708275"/>
          <p14:tracePt t="47088" x="11926888" y="2717800"/>
          <p14:tracePt t="47096" x="11936413" y="2727325"/>
          <p14:tracePt t="47103" x="11945938" y="2744788"/>
          <p14:tracePt t="47118" x="11955463" y="2754313"/>
          <p14:tracePt t="47130" x="11963400" y="2763838"/>
          <p14:tracePt t="47147" x="11972925" y="2771775"/>
          <p14:tracePt t="47155" x="11972925" y="2781300"/>
          <p14:tracePt t="47170" x="11972925" y="2790825"/>
          <p14:tracePt t="47179" x="11972925" y="2800350"/>
          <p14:tracePt t="47187" x="11972925" y="2808288"/>
          <p14:tracePt t="47228" x="11972925" y="2817813"/>
          <p14:tracePt t="47299" x="11972925" y="2827338"/>
          <p14:tracePt t="47313" x="11972925" y="2836863"/>
          <p14:tracePt t="47469" x="11972925" y="2844800"/>
          <p14:tracePt t="47476" x="11963400" y="2854325"/>
          <p14:tracePt t="47485" x="11955463" y="2854325"/>
          <p14:tracePt t="47493" x="11945938" y="2863850"/>
          <p14:tracePt t="47499" x="11936413" y="2881313"/>
          <p14:tracePt t="47507" x="11918950" y="2890838"/>
          <p14:tracePt t="47515" x="11899900" y="2900363"/>
          <p14:tracePt t="47523" x="11882438" y="2900363"/>
          <p14:tracePt t="47538" x="11863388" y="2909888"/>
          <p14:tracePt t="47559" x="11853863" y="2917825"/>
          <p14:tracePt t="47564" x="11836400" y="2917825"/>
          <p14:tracePt t="47572" x="11826875" y="2927350"/>
          <p14:tracePt t="47593" x="11809413" y="2936875"/>
          <p14:tracePt t="47606" x="11790363" y="2936875"/>
          <p14:tracePt t="47610" x="11790363" y="2946400"/>
          <p14:tracePt t="47616" x="11782425" y="2963863"/>
          <p14:tracePt t="47631" x="11745913" y="2963863"/>
          <p14:tracePt t="47667" x="11736388" y="2963863"/>
          <p14:tracePt t="47683" x="11726863" y="2963863"/>
          <p14:tracePt t="47691" x="11717338" y="2973388"/>
          <p14:tracePt t="47719" x="11709400" y="2982913"/>
          <p14:tracePt t="47727" x="11699875" y="2982913"/>
          <p14:tracePt t="47738" x="11690350" y="2982913"/>
          <p14:tracePt t="47746" x="11663363" y="3000375"/>
          <p14:tracePt t="47755" x="11644313" y="3009900"/>
          <p14:tracePt t="47761" x="11636375" y="3009900"/>
          <p14:tracePt t="47769" x="11599863" y="3017838"/>
          <p14:tracePt t="47777" x="11544300" y="3046413"/>
          <p14:tracePt t="47786" x="11498263" y="3054350"/>
          <p14:tracePt t="47793" x="11398250" y="3109913"/>
          <p14:tracePt t="47801" x="11325225" y="3136900"/>
          <p14:tracePt t="47809" x="11252200" y="3173413"/>
          <p14:tracePt t="47817" x="11225213" y="3192463"/>
          <p14:tracePt t="47823" x="11188700" y="3192463"/>
          <p14:tracePt t="47831" x="11134725" y="3192463"/>
          <p14:tracePt t="47839" x="11069638" y="3200400"/>
          <p14:tracePt t="47847" x="11042650" y="3209925"/>
          <p14:tracePt t="47855" x="10969625" y="3219450"/>
          <p14:tracePt t="47863" x="10933113" y="3228975"/>
          <p14:tracePt t="47871" x="10879138" y="3265488"/>
          <p14:tracePt t="47879" x="10852150" y="3292475"/>
          <p14:tracePt t="47887" x="10842625" y="3292475"/>
          <p14:tracePt t="47895" x="10823575" y="3292475"/>
          <p14:tracePt t="47959" x="10806113" y="3302000"/>
          <p14:tracePt t="47967" x="10796588" y="3309938"/>
          <p14:tracePt t="47976" x="10796588" y="3319463"/>
          <p14:tracePt t="47983" x="10769600" y="3375025"/>
          <p14:tracePt t="47990" x="10769600" y="3392488"/>
          <p14:tracePt t="47997" x="10769600" y="3419475"/>
          <p14:tracePt t="48005" x="10760075" y="3455988"/>
          <p14:tracePt t="48013" x="10760075" y="3502025"/>
          <p14:tracePt t="48021" x="10750550" y="3548063"/>
          <p14:tracePt t="48029" x="10742613" y="3575050"/>
          <p14:tracePt t="48037" x="10733088" y="3602038"/>
          <p14:tracePt t="48047" x="10723563" y="3657600"/>
          <p14:tracePt t="48056" x="10714038" y="3675063"/>
          <p14:tracePt t="48063" x="10696575" y="3721100"/>
          <p14:tracePt t="48071" x="10650538" y="3767138"/>
          <p14:tracePt t="48077" x="10633075" y="3803650"/>
          <p14:tracePt t="48085" x="10577513" y="3875088"/>
          <p14:tracePt t="48091" x="10541000" y="3940175"/>
          <p14:tracePt t="48099" x="10487025" y="4003675"/>
          <p14:tracePt t="48106" x="10431463" y="4086225"/>
          <p14:tracePt t="48115" x="10394950" y="4130675"/>
          <p14:tracePt t="48123" x="10377488" y="4195763"/>
          <p14:tracePt t="48130" x="10367963" y="4222750"/>
          <p14:tracePt t="48139" x="10340975" y="4240213"/>
          <p14:tracePt t="48146" x="10331450" y="4286250"/>
          <p14:tracePt t="48155" x="10321925" y="4332288"/>
          <p14:tracePt t="48164" x="10313988" y="4359275"/>
          <p14:tracePt t="48173" x="10294938" y="4405313"/>
          <p14:tracePt t="48180" x="10294938" y="4432300"/>
          <p14:tracePt t="48189" x="10277475" y="4505325"/>
          <p14:tracePt t="48195" x="10277475" y="4559300"/>
          <p14:tracePt t="48202" x="10267950" y="4605338"/>
          <p14:tracePt t="48209" x="10248900" y="4614863"/>
          <p14:tracePt t="48217" x="10248900" y="4668838"/>
          <p14:tracePt t="48234" x="10248900" y="4678363"/>
          <p14:tracePt t="48249" x="10248900" y="4687888"/>
          <p14:tracePt t="48274" x="10248900" y="4697413"/>
          <p14:tracePt t="48282" x="10285413" y="4697413"/>
          <p14:tracePt t="48289" x="10340975" y="4678363"/>
          <p14:tracePt t="48297" x="10460038" y="4605338"/>
          <p14:tracePt t="48305" x="10577513" y="4551363"/>
          <p14:tracePt t="48313" x="10714038" y="4459288"/>
          <p14:tracePt t="48320" x="10852150" y="4368800"/>
          <p14:tracePt t="48327" x="11015663" y="4322763"/>
          <p14:tracePt t="48335" x="11161713" y="4276725"/>
          <p14:tracePt t="48343" x="11353800" y="4213225"/>
          <p14:tracePt t="48352" x="11507788" y="4140200"/>
          <p14:tracePt t="48359" x="11663363" y="4067175"/>
          <p14:tracePt t="48367" x="11772900" y="4040188"/>
          <p14:tracePt t="48375" x="11890375" y="3994150"/>
          <p14:tracePt t="48383" x="11999913" y="3948113"/>
          <p14:tracePt t="48391" x="12118975" y="3921125"/>
          <p14:tracePt t="48399" x="12182475" y="38846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Ref.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http://rayhuangblog.weebly.com/blog/i2c-arduino</a:t>
            </a:r>
            <a:endParaRPr dirty="0"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https://hugheschung.blogspot.com/2018/05/arduino-i2c1arduino.html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673B0809-D040-4EA4-ABBA-890450DB1D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5"/>
    </mc:Choice>
    <mc:Fallback>
      <p:transition spd="slow" advTm="11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0" x="11999913" y="3711575"/>
          <p14:tracePt t="459" x="11836400" y="3730625"/>
          <p14:tracePt t="468" x="11653838" y="3730625"/>
          <p14:tracePt t="477" x="11507788" y="3730625"/>
          <p14:tracePt t="488" x="11353800" y="3730625"/>
          <p14:tracePt t="491" x="11207750" y="3748088"/>
          <p14:tracePt t="499" x="11079163" y="3748088"/>
          <p14:tracePt t="507" x="10933113" y="3748088"/>
          <p14:tracePt t="515" x="10833100" y="3748088"/>
          <p14:tracePt t="522" x="10723563" y="3748088"/>
          <p14:tracePt t="530" x="10596563" y="3748088"/>
          <p14:tracePt t="540" x="10460038" y="3748088"/>
          <p14:tracePt t="546" x="10331450" y="3748088"/>
          <p14:tracePt t="554" x="10177463" y="3711575"/>
          <p14:tracePt t="562" x="10031413" y="3675063"/>
          <p14:tracePt t="570" x="9848850" y="3648075"/>
          <p14:tracePt t="577" x="9683750" y="3621088"/>
          <p14:tracePt t="584" x="9529763" y="3584575"/>
          <p14:tracePt t="592" x="9383713" y="3556000"/>
          <p14:tracePt t="600" x="9237663" y="3511550"/>
          <p14:tracePt t="608" x="9064625" y="3482975"/>
          <p14:tracePt t="617" x="8882063" y="3455988"/>
          <p14:tracePt t="624" x="8753475" y="3455988"/>
          <p14:tracePt t="633" x="8572500" y="3419475"/>
          <p14:tracePt t="638" x="8389938" y="3392488"/>
          <p14:tracePt t="649" x="8188325" y="3392488"/>
          <p14:tracePt t="657" x="7997825" y="3392488"/>
          <p14:tracePt t="667" x="7815263" y="3375025"/>
          <p14:tracePt t="671" x="7613650" y="3375025"/>
          <p14:tracePt t="681" x="7396163" y="3375025"/>
          <p14:tracePt t="687" x="7213600" y="3375025"/>
          <p14:tracePt t="695" x="7011988" y="3375025"/>
          <p14:tracePt t="703" x="6829425" y="3375025"/>
          <p14:tracePt t="711" x="6648450" y="3375025"/>
          <p14:tracePt t="718" x="6465888" y="3375025"/>
          <p14:tracePt t="726" x="6310313" y="3375025"/>
          <p14:tracePt t="735" x="6227763" y="3375025"/>
          <p14:tracePt t="742" x="6100763" y="3375025"/>
          <p14:tracePt t="749" x="6045200" y="3375025"/>
          <p14:tracePt t="756" x="5991225" y="3375025"/>
          <p14:tracePt t="765" x="5935663" y="3375025"/>
          <p14:tracePt t="772" x="5891213" y="3375025"/>
          <p14:tracePt t="780" x="5872163" y="3375025"/>
          <p14:tracePt t="788" x="5845175" y="3375025"/>
          <p14:tracePt t="796" x="5808663" y="3375025"/>
          <p14:tracePt t="804" x="5762625" y="3375025"/>
          <p14:tracePt t="812" x="5708650" y="3365500"/>
          <p14:tracePt t="820" x="5672138" y="3365500"/>
          <p14:tracePt t="828" x="5626100" y="3365500"/>
          <p14:tracePt t="836" x="5562600" y="3365500"/>
          <p14:tracePt t="845" x="5462588" y="3365500"/>
          <p14:tracePt t="853" x="5334000" y="3365500"/>
          <p14:tracePt t="859" x="5224463" y="3365500"/>
          <p14:tracePt t="869" x="5097463" y="3365500"/>
          <p14:tracePt t="876" x="4960938" y="3365500"/>
          <p14:tracePt t="886" x="4814888" y="3365500"/>
          <p14:tracePt t="893" x="4668838" y="3365500"/>
          <p14:tracePt t="902" x="4522788" y="3365500"/>
          <p14:tracePt t="907" x="4359275" y="3365500"/>
          <p14:tracePt t="915" x="4230688" y="3365500"/>
          <p14:tracePt t="922" x="4067175" y="3365500"/>
          <p14:tracePt t="930" x="3975100" y="3365500"/>
          <p14:tracePt t="939" x="3830638" y="3365500"/>
          <p14:tracePt t="946" x="3738563" y="3365500"/>
          <p14:tracePt t="955" x="3611563" y="3365500"/>
          <p14:tracePt t="960" x="3538538" y="3365500"/>
          <p14:tracePt t="968" x="3392488" y="3346450"/>
          <p14:tracePt t="976" x="3309938" y="3338513"/>
          <p14:tracePt t="984" x="3182938" y="3319463"/>
          <p14:tracePt t="992" x="3082925" y="3292475"/>
          <p14:tracePt t="1000" x="2917825" y="3246438"/>
          <p14:tracePt t="1010" x="2771775" y="3236913"/>
          <p14:tracePt t="1019" x="2625725" y="3209925"/>
          <p14:tracePt t="1025" x="2471738" y="3127375"/>
          <p14:tracePt t="1033" x="2325688" y="3082925"/>
          <p14:tracePt t="1040" x="2152650" y="3027363"/>
          <p14:tracePt t="1050" x="2024063" y="2946400"/>
          <p14:tracePt t="1056" x="1887538" y="2890838"/>
          <p14:tracePt t="1065" x="1804988" y="2844800"/>
          <p14:tracePt t="1070" x="1677988" y="2836863"/>
          <p14:tracePt t="1078" x="1614488" y="2800350"/>
          <p14:tracePt t="1086" x="1550988" y="2754313"/>
          <p14:tracePt t="1094" x="1504950" y="2727325"/>
          <p14:tracePt t="1102" x="1458913" y="2708275"/>
          <p14:tracePt t="1110" x="1441450" y="2690813"/>
          <p14:tracePt t="1118" x="1404938" y="2662238"/>
          <p14:tracePt t="1127" x="1404938" y="2654300"/>
          <p14:tracePt t="1134" x="1395413" y="2654300"/>
          <p14:tracePt t="1143" x="1376363" y="2635250"/>
          <p14:tracePt t="1150" x="1368425" y="2625725"/>
          <p14:tracePt t="1159" x="1358900" y="2625725"/>
          <p14:tracePt t="1167" x="1339850" y="2608263"/>
          <p14:tracePt t="1172" x="1331913" y="2589213"/>
          <p14:tracePt t="1188" x="1312863" y="2589213"/>
          <p14:tracePt t="1197" x="1303338" y="2589213"/>
          <p14:tracePt t="1220" x="1295400" y="2589213"/>
          <p14:tracePt t="1228" x="1285875" y="2589213"/>
          <p14:tracePt t="1235" x="1276350" y="2589213"/>
          <p14:tracePt t="1243" x="1266825" y="2589213"/>
          <p14:tracePt t="1259" x="1258888" y="2589213"/>
          <p14:tracePt t="1266" x="1249363" y="2589213"/>
          <p14:tracePt t="1500" x="1266825" y="2589213"/>
          <p14:tracePt t="1508" x="1285875" y="2589213"/>
          <p14:tracePt t="1519" x="1339850" y="2617788"/>
          <p14:tracePt t="1525" x="1376363" y="2617788"/>
          <p14:tracePt t="1529" x="1412875" y="2635250"/>
          <p14:tracePt t="1537" x="1458913" y="2644775"/>
          <p14:tracePt t="1545" x="1514475" y="2644775"/>
          <p14:tracePt t="1553" x="1558925" y="2662238"/>
          <p14:tracePt t="1561" x="1622425" y="2698750"/>
          <p14:tracePt t="1569" x="1651000" y="2698750"/>
          <p14:tracePt t="1577" x="1695450" y="2708275"/>
          <p14:tracePt t="1585" x="1714500" y="2717800"/>
          <p14:tracePt t="1593" x="1731963" y="2727325"/>
          <p14:tracePt t="1602" x="1751013" y="2727325"/>
          <p14:tracePt t="1609" x="1778000" y="2735263"/>
          <p14:tracePt t="1616" x="1797050" y="2744788"/>
          <p14:tracePt t="1625" x="1804988" y="2744788"/>
          <p14:tracePt t="1631" x="1824038" y="2744788"/>
          <p14:tracePt t="1639" x="1851025" y="2754313"/>
          <p14:tracePt t="1647" x="1870075" y="2754313"/>
          <p14:tracePt t="1655" x="1878013" y="2754313"/>
          <p14:tracePt t="1663" x="1914525" y="2754313"/>
          <p14:tracePt t="1672" x="1933575" y="2754313"/>
          <p14:tracePt t="1679" x="1951038" y="2754313"/>
          <p14:tracePt t="1688" x="1978025" y="2754313"/>
          <p14:tracePt t="1694" x="2014538" y="2754313"/>
          <p14:tracePt t="1702" x="2043113" y="2754313"/>
          <p14:tracePt t="1710" x="2079625" y="2754313"/>
          <p14:tracePt t="1718" x="2097088" y="2744788"/>
          <p14:tracePt t="1727" x="2116138" y="2735263"/>
          <p14:tracePt t="1732" x="2143125" y="2727325"/>
          <p14:tracePt t="1741" x="2170113" y="2727325"/>
          <p14:tracePt t="1749" x="2189163" y="2727325"/>
          <p14:tracePt t="1756" x="2233613" y="2727325"/>
          <p14:tracePt t="1769" x="2243138" y="2727325"/>
          <p14:tracePt t="1773" x="2252663" y="2727325"/>
          <p14:tracePt t="1783" x="2289175" y="2727325"/>
          <p14:tracePt t="1788" x="2306638" y="2727325"/>
          <p14:tracePt t="1797" x="2343150" y="2727325"/>
          <p14:tracePt t="1804" x="2370138" y="2727325"/>
          <p14:tracePt t="1813" x="2389188" y="2727325"/>
          <p14:tracePt t="1820" x="2416175" y="2727325"/>
          <p14:tracePt t="1832" x="2435225" y="2727325"/>
          <p14:tracePt t="1838" x="2471738" y="2727325"/>
          <p14:tracePt t="1845" x="2516188" y="2727325"/>
          <p14:tracePt t="1851" x="2581275" y="2727325"/>
          <p14:tracePt t="1859" x="2598738" y="2727325"/>
          <p14:tracePt t="1866" x="2654300" y="2727325"/>
          <p14:tracePt t="1876" x="2727325" y="2727325"/>
          <p14:tracePt t="1886" x="2781300" y="2727325"/>
          <p14:tracePt t="1894" x="2817813" y="2727325"/>
          <p14:tracePt t="1898" x="2871788" y="2727325"/>
          <p14:tracePt t="1906" x="2954338" y="2727325"/>
          <p14:tracePt t="1915" x="3009900" y="2727325"/>
          <p14:tracePt t="1922" x="3100388" y="2727325"/>
          <p14:tracePt t="1930" x="3154363" y="2727325"/>
          <p14:tracePt t="1938" x="3209925" y="2727325"/>
          <p14:tracePt t="1945" x="3300413" y="2727325"/>
          <p14:tracePt t="1956" x="3355975" y="2727325"/>
          <p14:tracePt t="1962" x="3392488" y="2727325"/>
          <p14:tracePt t="1970" x="3429000" y="2727325"/>
          <p14:tracePt t="1977" x="3502025" y="2727325"/>
          <p14:tracePt t="1987" x="3556000" y="2727325"/>
          <p14:tracePt t="1993" x="3611563" y="2727325"/>
          <p14:tracePt t="2001" x="3692525" y="2727325"/>
          <p14:tracePt t="2009" x="3765550" y="2727325"/>
          <p14:tracePt t="2018" x="3857625" y="2754313"/>
          <p14:tracePt t="2026" x="3967163" y="2754313"/>
          <p14:tracePt t="2034" x="4021138" y="2754313"/>
          <p14:tracePt t="2041" x="4157663" y="2771775"/>
          <p14:tracePt t="2046" x="4249738" y="2771775"/>
          <p14:tracePt t="2054" x="4322763" y="2771775"/>
          <p14:tracePt t="2062" x="4413250" y="2800350"/>
          <p14:tracePt t="2072" x="4476750" y="2800350"/>
          <p14:tracePt t="2080" x="4513263" y="2800350"/>
          <p14:tracePt t="2089" x="4586288" y="2808288"/>
          <p14:tracePt t="2095" x="4641850" y="2817813"/>
          <p14:tracePt t="2103" x="4659313" y="2817813"/>
          <p14:tracePt t="2111" x="4678363" y="2817813"/>
          <p14:tracePt t="2118" x="4687888" y="2817813"/>
          <p14:tracePt t="2126" x="4695825" y="2817813"/>
          <p14:tracePt t="2284" x="4705350" y="2817813"/>
          <p14:tracePt t="2292" x="4722813" y="2827338"/>
          <p14:tracePt t="2342" x="4732338" y="2827338"/>
          <p14:tracePt t="2352" x="4741863" y="2827338"/>
          <p14:tracePt t="2360" x="4759325" y="2827338"/>
          <p14:tracePt t="2368" x="4768850" y="2827338"/>
          <p14:tracePt t="2375" x="4787900" y="2827338"/>
          <p14:tracePt t="2391" x="4805363" y="2827338"/>
          <p14:tracePt t="2398" x="4824413" y="2827338"/>
          <p14:tracePt t="2406" x="4832350" y="2827338"/>
          <p14:tracePt t="2415" x="4860925" y="2827338"/>
          <p14:tracePt t="2422" x="4878388" y="2827338"/>
          <p14:tracePt t="2432" x="4887913" y="2827338"/>
          <p14:tracePt t="2569" x="4897438" y="2827338"/>
          <p14:tracePt t="2589" x="4897438" y="2836863"/>
          <p14:tracePt t="2601" x="4897438" y="2844800"/>
          <p14:tracePt t="2612" x="4897438" y="2863850"/>
          <p14:tracePt t="2623" x="4897438" y="2881313"/>
          <p14:tracePt t="2651" x="4897438" y="2890838"/>
          <p14:tracePt t="2667" x="4897438" y="2900363"/>
          <p14:tracePt t="2727" x="4887913" y="2900363"/>
          <p14:tracePt t="2740" x="4868863" y="2900363"/>
          <p14:tracePt t="2756" x="4860925" y="2909888"/>
          <p14:tracePt t="2770" x="4851400" y="2917825"/>
          <p14:tracePt t="2783" x="4841875" y="2927350"/>
          <p14:tracePt t="2792" x="4824413" y="2927350"/>
          <p14:tracePt t="2800" x="4805363" y="2936875"/>
          <p14:tracePt t="2810" x="4768850" y="2963863"/>
          <p14:tracePt t="2817" x="4722813" y="2990850"/>
          <p14:tracePt t="2825" x="4687888" y="3000375"/>
          <p14:tracePt t="2832" x="4641850" y="3036888"/>
          <p14:tracePt t="2842" x="4586288" y="3082925"/>
          <p14:tracePt t="2850" x="4541838" y="3100388"/>
          <p14:tracePt t="2858" x="4476750" y="3136900"/>
          <p14:tracePt t="2866" x="4459288" y="3163888"/>
          <p14:tracePt t="2874" x="4403725" y="3200400"/>
          <p14:tracePt t="2885" x="4322763" y="3236913"/>
          <p14:tracePt t="2905" x="4230688" y="3302000"/>
          <p14:tracePt t="2912" x="4149725" y="3328988"/>
          <p14:tracePt t="2918" x="4021138" y="3328988"/>
          <p14:tracePt t="2925" x="3894138" y="3355975"/>
          <p14:tracePt t="2932" x="3738563" y="3429000"/>
          <p14:tracePt t="2940" x="3611563" y="3446463"/>
          <p14:tracePt t="2951" x="3465513" y="3446463"/>
          <p14:tracePt t="2960" x="3355975" y="3475038"/>
          <p14:tracePt t="2967" x="3227388" y="3475038"/>
          <p14:tracePt t="2975" x="3063875" y="3475038"/>
          <p14:tracePt t="2984" x="2881313" y="3482975"/>
          <p14:tracePt t="2992" x="2681288" y="3482975"/>
          <p14:tracePt t="3001" x="2479675" y="3482975"/>
          <p14:tracePt t="3009" x="2298700" y="3482975"/>
          <p14:tracePt t="3017" x="2133600" y="3482975"/>
          <p14:tracePt t="3024" x="2006600" y="3482975"/>
          <p14:tracePt t="3032" x="1933575" y="3482975"/>
          <p14:tracePt t="3040" x="1878013" y="3482975"/>
          <p14:tracePt t="3050" x="1841500" y="3482975"/>
          <p14:tracePt t="3058" x="1824038" y="3482975"/>
          <p14:tracePt t="3071" x="1804988" y="3482975"/>
          <p14:tracePt t="3092" x="1797050" y="3482975"/>
          <p14:tracePt t="3125" x="1787525" y="3482975"/>
          <p14:tracePt t="3133" x="1778000" y="3482975"/>
          <p14:tracePt t="3148" x="1768475" y="3482975"/>
          <p14:tracePt t="3161" x="1741488" y="3482975"/>
          <p14:tracePt t="3183" x="1731963" y="3482975"/>
          <p14:tracePt t="3192" x="1714500" y="3482975"/>
          <p14:tracePt t="3197" x="1704975" y="3475038"/>
          <p14:tracePt t="3204" x="1695450" y="3475038"/>
          <p14:tracePt t="3214" x="1677988" y="3465513"/>
          <p14:tracePt t="3232" x="1658938" y="3455988"/>
          <p14:tracePt t="3243" x="1651000" y="3438525"/>
          <p14:tracePt t="3259" x="1641475" y="3429000"/>
          <p14:tracePt t="3276" x="1622425" y="3419475"/>
          <p14:tracePt t="3294" x="1622425" y="3411538"/>
          <p14:tracePt t="3303" x="1604963" y="3411538"/>
          <p14:tracePt t="3315" x="1595438" y="3402013"/>
          <p14:tracePt t="3326" x="1585913" y="3402013"/>
          <p14:tracePt t="4166" x="1568450" y="3402013"/>
          <p14:tracePt t="4176" x="1531938" y="3402013"/>
          <p14:tracePt t="4183" x="1468438" y="3419475"/>
          <p14:tracePt t="4192" x="1395413" y="3446463"/>
          <p14:tracePt t="4196" x="1312863" y="3475038"/>
          <p14:tracePt t="4204" x="1258888" y="3475038"/>
          <p14:tracePt t="4213" x="1193800" y="3492500"/>
          <p14:tracePt t="4221" x="1103313" y="3511550"/>
          <p14:tracePt t="4231" x="1049338" y="3511550"/>
          <p14:tracePt t="4237" x="947738" y="3519488"/>
          <p14:tracePt t="4244" x="874713" y="3519488"/>
          <p14:tracePt t="4252" x="820738" y="3529013"/>
          <p14:tracePt t="4260" x="747713" y="3529013"/>
          <p14:tracePt t="4270" x="684213" y="3556000"/>
          <p14:tracePt t="4276" x="638175" y="3556000"/>
          <p14:tracePt t="4282" x="620713" y="3556000"/>
          <p14:tracePt t="4290" x="584200" y="3556000"/>
          <p14:tracePt t="4302" x="574675" y="3556000"/>
          <p14:tracePt t="4480" x="592138" y="3556000"/>
          <p14:tracePt t="4490" x="611188" y="3556000"/>
          <p14:tracePt t="4498" x="620713" y="3556000"/>
          <p14:tracePt t="4506" x="628650" y="3556000"/>
          <p14:tracePt t="4514" x="638175" y="3556000"/>
          <p14:tracePt t="4521" x="657225" y="3556000"/>
          <p14:tracePt t="4529" x="684213" y="3556000"/>
          <p14:tracePt t="4537" x="701675" y="3556000"/>
          <p14:tracePt t="4545" x="747713" y="3556000"/>
          <p14:tracePt t="4551" x="784225" y="3556000"/>
          <p14:tracePt t="4559" x="830263" y="3556000"/>
          <p14:tracePt t="4567" x="866775" y="3556000"/>
          <p14:tracePt t="4574" x="911225" y="3556000"/>
          <p14:tracePt t="4582" x="947738" y="3556000"/>
          <p14:tracePt t="4590" x="993775" y="3556000"/>
          <p14:tracePt t="4598" x="1030288" y="3556000"/>
          <p14:tracePt t="4609" x="1085850" y="3556000"/>
          <p14:tracePt t="4617" x="1139825" y="3556000"/>
          <p14:tracePt t="4624" x="1185863" y="3556000"/>
          <p14:tracePt t="4630" x="1212850" y="3548063"/>
          <p14:tracePt t="4638" x="1230313" y="3548063"/>
          <p14:tracePt t="4646" x="1258888" y="3538538"/>
          <p14:tracePt t="4655" x="1295400" y="3538538"/>
          <p14:tracePt t="4662" x="1312863" y="3538538"/>
          <p14:tracePt t="4670" x="1339850" y="3538538"/>
          <p14:tracePt t="4679" x="1349375" y="3529013"/>
          <p14:tracePt t="4686" x="1376363" y="3519488"/>
          <p14:tracePt t="4701" x="1395413" y="3511550"/>
          <p14:tracePt t="4714" x="1412875" y="3511550"/>
          <p14:tracePt t="4721" x="1431925" y="3502025"/>
          <p14:tracePt t="4729" x="1468438" y="3475038"/>
          <p14:tracePt t="4740" x="1477963" y="3475038"/>
          <p14:tracePt t="4748" x="1485900" y="3465513"/>
          <p14:tracePt t="4755" x="1522413" y="3455988"/>
          <p14:tracePt t="4763" x="1558925" y="3438525"/>
          <p14:tracePt t="4771" x="1622425" y="3429000"/>
          <p14:tracePt t="4779" x="1641475" y="3411538"/>
          <p14:tracePt t="4789" x="1714500" y="3365500"/>
          <p14:tracePt t="4799" x="1760538" y="3346450"/>
          <p14:tracePt t="4805" x="1833563" y="3328988"/>
          <p14:tracePt t="4813" x="1933575" y="3292475"/>
          <p14:tracePt t="4821" x="2014538" y="3236913"/>
          <p14:tracePt t="4829" x="2079625" y="3219450"/>
          <p14:tracePt t="4841" x="2170113" y="3192463"/>
          <p14:tracePt t="4849" x="2270125" y="3136900"/>
          <p14:tracePt t="4857" x="2370138" y="3090863"/>
          <p14:tracePt t="4863" x="2443163" y="3082925"/>
          <p14:tracePt t="4871" x="2581275" y="3046413"/>
          <p14:tracePt t="4879" x="2681288" y="2990850"/>
          <p14:tracePt t="4901" x="2900363" y="2954338"/>
          <p14:tracePt t="4905" x="3027363" y="2954338"/>
          <p14:tracePt t="4913" x="3119438" y="2954338"/>
          <p14:tracePt t="4921" x="3209925" y="2954338"/>
          <p14:tracePt t="4929" x="3300413" y="2954338"/>
          <p14:tracePt t="4940" x="3346450" y="2954338"/>
          <p14:tracePt t="4948" x="3429000" y="2954338"/>
          <p14:tracePt t="4956" x="3519488" y="3036888"/>
          <p14:tracePt t="4967" x="3582988" y="3109913"/>
          <p14:tracePt t="4971" x="3692525" y="3228975"/>
          <p14:tracePt t="4978" x="3748088" y="3338513"/>
          <p14:tracePt t="4988" x="3821113" y="3475038"/>
          <p14:tracePt t="4998" x="3903663" y="3648075"/>
          <p14:tracePt t="5004" x="3967163" y="3857625"/>
          <p14:tracePt t="5012" x="4011613" y="4049713"/>
          <p14:tracePt t="5021" x="4040188" y="4249738"/>
          <p14:tracePt t="5030" x="4040188" y="4413250"/>
          <p14:tracePt t="5041" x="4040188" y="4559300"/>
          <p14:tracePt t="5051" x="4021138" y="4668838"/>
          <p14:tracePt t="5057" x="3967163" y="4768850"/>
          <p14:tracePt t="5064" x="3894138" y="4851400"/>
          <p14:tracePt t="5072" x="3784600" y="4914900"/>
          <p14:tracePt t="5084" x="3684588" y="4951413"/>
          <p14:tracePt t="5090" x="3638550" y="4970463"/>
          <p14:tracePt t="5099" x="3602038" y="4979988"/>
          <p14:tracePt t="5106" x="3565525" y="4979988"/>
          <p14:tracePt t="5112" x="3538538" y="4979988"/>
          <p14:tracePt t="5120" x="3511550" y="4979988"/>
          <p14:tracePt t="5131" x="3492500" y="4979988"/>
          <p14:tracePt t="5138" x="3482975" y="4970463"/>
          <p14:tracePt t="5148" x="3455988" y="4943475"/>
          <p14:tracePt t="5157" x="3429000" y="4906963"/>
          <p14:tracePt t="5163" x="3419475" y="4841875"/>
          <p14:tracePt t="5171" x="3409950" y="4805363"/>
          <p14:tracePt t="5179" x="3382963" y="4724400"/>
          <p14:tracePt t="5190" x="3355975" y="4641850"/>
          <p14:tracePt t="5197" x="3355975" y="4587875"/>
          <p14:tracePt t="5204" x="3355975" y="4495800"/>
          <p14:tracePt t="5215" x="3355975" y="4386263"/>
          <p14:tracePt t="5223" x="3392488" y="4249738"/>
          <p14:tracePt t="5231" x="3492500" y="4130675"/>
          <p14:tracePt t="5239" x="3629025" y="4013200"/>
          <p14:tracePt t="5248" x="3765550" y="3903663"/>
          <p14:tracePt t="5254" x="3975100" y="3767138"/>
          <p14:tracePt t="5262" x="4130675" y="3694113"/>
          <p14:tracePt t="5271" x="4322763" y="3611563"/>
          <p14:tracePt t="5279" x="4622800" y="3529013"/>
          <p14:tracePt t="5288" x="4960938" y="3511550"/>
          <p14:tracePt t="5297" x="5334000" y="3511550"/>
          <p14:tracePt t="5304" x="5762625" y="3565525"/>
          <p14:tracePt t="5312" x="6246813" y="3711575"/>
          <p14:tracePt t="5321" x="6665913" y="3875088"/>
          <p14:tracePt t="5328" x="7031038" y="4086225"/>
          <p14:tracePt t="5339" x="7359650" y="4276725"/>
          <p14:tracePt t="5346" x="7596188" y="4478338"/>
          <p14:tracePt t="5355" x="7723188" y="4595813"/>
          <p14:tracePt t="5363" x="7742238" y="4660900"/>
          <p14:tracePt t="5371" x="7742238" y="4697413"/>
          <p14:tracePt t="5378" x="7742238" y="4714875"/>
          <p14:tracePt t="5389" x="7742238" y="4724400"/>
          <p14:tracePt t="5400" x="7742238" y="4741863"/>
          <p14:tracePt t="5408" x="7715250" y="4751388"/>
          <p14:tracePt t="5412" x="7686675" y="4751388"/>
          <p14:tracePt t="5420" x="7642225" y="4751388"/>
          <p14:tracePt t="5428" x="7605713" y="4760913"/>
          <p14:tracePt t="5439" x="7513638" y="4760913"/>
          <p14:tracePt t="5450" x="7469188" y="4760913"/>
          <p14:tracePt t="5456" x="7404100" y="4760913"/>
          <p14:tracePt t="5465" x="7359650" y="4760913"/>
          <p14:tracePt t="5472" x="7294563" y="4760913"/>
          <p14:tracePt t="5479" x="7240588" y="4732338"/>
          <p14:tracePt t="5489" x="7177088" y="4687888"/>
          <p14:tracePt t="5497" x="7131050" y="4660900"/>
          <p14:tracePt t="5505" x="7067550" y="4595813"/>
          <p14:tracePt t="5512" x="7011988" y="4532313"/>
          <p14:tracePt t="5522" x="7004050" y="4514850"/>
          <p14:tracePt t="5534" x="6985000" y="4468813"/>
          <p14:tracePt t="5540" x="6967538" y="4422775"/>
          <p14:tracePt t="5550" x="6958013" y="4405313"/>
          <p14:tracePt t="5555" x="6958013" y="4376738"/>
          <p14:tracePt t="5563" x="6958013" y="4349750"/>
          <p14:tracePt t="5571" x="6958013" y="4322763"/>
          <p14:tracePt t="5579" x="6958013" y="4286250"/>
          <p14:tracePt t="5586" x="6985000" y="4259263"/>
          <p14:tracePt t="5594" x="7031038" y="4222750"/>
          <p14:tracePt t="5605" x="7077075" y="4213225"/>
          <p14:tracePt t="5612" x="7158038" y="4159250"/>
          <p14:tracePt t="5621" x="7231063" y="4140200"/>
          <p14:tracePt t="5628" x="7294563" y="4122738"/>
          <p14:tracePt t="5636" x="7423150" y="4122738"/>
          <p14:tracePt t="5645" x="7532688" y="4122738"/>
          <p14:tracePt t="5654" x="7642225" y="4122738"/>
          <p14:tracePt t="5665" x="7732713" y="4122738"/>
          <p14:tracePt t="5673" x="7869238" y="4149725"/>
          <p14:tracePt t="5680" x="7951788" y="4240213"/>
          <p14:tracePt t="5690" x="8051800" y="4276725"/>
          <p14:tracePt t="5695" x="8088313" y="4322763"/>
          <p14:tracePt t="5705" x="8170863" y="4376738"/>
          <p14:tracePt t="5713" x="8216900" y="4449763"/>
          <p14:tracePt t="5721" x="8261350" y="4468813"/>
          <p14:tracePt t="5729" x="8280400" y="4486275"/>
          <p14:tracePt t="5737" x="8288338" y="4495800"/>
          <p14:tracePt t="5853" x="8288338" y="4522788"/>
          <p14:tracePt t="5875" x="8280400" y="4532313"/>
          <p14:tracePt t="5883" x="8261350" y="4541838"/>
          <p14:tracePt t="5890" x="8253413" y="4551363"/>
          <p14:tracePt t="5900" x="8224838" y="4551363"/>
          <p14:tracePt t="5907" x="8216900" y="4559300"/>
          <p14:tracePt t="5914" x="8197850" y="4568825"/>
          <p14:tracePt t="5923" x="8180388" y="4568825"/>
          <p14:tracePt t="5931" x="8170863" y="4578350"/>
          <p14:tracePt t="5940" x="8161338" y="4578350"/>
          <p14:tracePt t="5951" x="8115300" y="4605338"/>
          <p14:tracePt t="5956" x="8107363" y="4605338"/>
          <p14:tracePt t="5965" x="8088313" y="4614863"/>
          <p14:tracePt t="5972" x="8070850" y="4624388"/>
          <p14:tracePt t="5979" x="8061325" y="4632325"/>
          <p14:tracePt t="5987" x="8042275" y="4641850"/>
          <p14:tracePt t="5997" x="8024813" y="4641850"/>
          <p14:tracePt t="6004" x="7997825" y="4651375"/>
          <p14:tracePt t="6013" x="7969250" y="4660900"/>
          <p14:tracePt t="6021" x="7932738" y="4678363"/>
          <p14:tracePt t="6028" x="7905750" y="4678363"/>
          <p14:tracePt t="6039" x="7878763" y="4697413"/>
          <p14:tracePt t="6044" x="7842250" y="4705350"/>
          <p14:tracePt t="6054" x="7788275" y="4714875"/>
          <p14:tracePt t="6062" x="7732713" y="4714875"/>
          <p14:tracePt t="6071" x="7686675" y="4724400"/>
          <p14:tracePt t="6078" x="7632700" y="4732338"/>
          <p14:tracePt t="6087" x="7569200" y="4751388"/>
          <p14:tracePt t="6094" x="7496175" y="4760913"/>
          <p14:tracePt t="6104" x="7432675" y="4787900"/>
          <p14:tracePt t="6117" x="7323138" y="4797425"/>
          <p14:tracePt t="6123" x="7250113" y="4797425"/>
          <p14:tracePt t="6130" x="7148513" y="4814888"/>
          <p14:tracePt t="6138" x="7058025" y="4814888"/>
          <p14:tracePt t="6146" x="6967538" y="4841875"/>
          <p14:tracePt t="6156" x="6875463" y="4841875"/>
          <p14:tracePt t="6163" x="6748463" y="4841875"/>
          <p14:tracePt t="6170" x="6638925" y="4851400"/>
          <p14:tracePt t="6179" x="6519863" y="4851400"/>
          <p14:tracePt t="6187" x="6392863" y="4870450"/>
          <p14:tracePt t="6194" x="6283325" y="4870450"/>
          <p14:tracePt t="6204" x="6154738" y="4870450"/>
          <p14:tracePt t="6213" x="6027738" y="4870450"/>
          <p14:tracePt t="6223" x="5881688" y="4870450"/>
          <p14:tracePt t="6230" x="5772150" y="4870450"/>
          <p14:tracePt t="6238" x="5662613" y="4870450"/>
          <p14:tracePt t="6246" x="5535613" y="4870450"/>
          <p14:tracePt t="6256" x="5443538" y="4870450"/>
          <p14:tracePt t="6263" x="5334000" y="4870450"/>
          <p14:tracePt t="6270" x="5224463" y="4870450"/>
          <p14:tracePt t="6279" x="5151438" y="4870450"/>
          <p14:tracePt t="6288" x="5087938" y="4870450"/>
          <p14:tracePt t="6296" x="5051425" y="4851400"/>
          <p14:tracePt t="6307" x="5014913" y="4833938"/>
          <p14:tracePt t="6316" x="4997450" y="4814888"/>
          <p14:tracePt t="6321" x="4978400" y="4797425"/>
          <p14:tracePt t="6328" x="4970463" y="4787900"/>
          <p14:tracePt t="6337" x="4951413" y="4768850"/>
          <p14:tracePt t="6347" x="4951413" y="4751388"/>
          <p14:tracePt t="6355" x="4941888" y="4732338"/>
          <p14:tracePt t="6363" x="4941888" y="4714875"/>
          <p14:tracePt t="6372" x="4941888" y="4687888"/>
          <p14:tracePt t="6378" x="4941888" y="4668838"/>
          <p14:tracePt t="6386" x="4941888" y="4632325"/>
          <p14:tracePt t="6394" x="4941888" y="4595813"/>
          <p14:tracePt t="6412" x="4941888" y="4559300"/>
          <p14:tracePt t="6420" x="4951413" y="4522788"/>
          <p14:tracePt t="6428" x="4970463" y="4495800"/>
          <p14:tracePt t="6436" x="4978400" y="4478338"/>
          <p14:tracePt t="6444" x="4987925" y="4459288"/>
          <p14:tracePt t="6451" x="5006975" y="4441825"/>
          <p14:tracePt t="6459" x="5014913" y="4432300"/>
          <p14:tracePt t="6469" x="5033963" y="4422775"/>
          <p14:tracePt t="6472" x="5051425" y="4422775"/>
          <p14:tracePt t="6480" x="5070475" y="4413250"/>
          <p14:tracePt t="6488" x="5080000" y="4395788"/>
          <p14:tracePt t="6496" x="5097463" y="4386263"/>
          <p14:tracePt t="6512" x="5106988" y="4386263"/>
          <p14:tracePt t="6523" x="5114925" y="4376738"/>
          <p14:tracePt t="7312" x="5124450" y="4376738"/>
          <p14:tracePt t="7455" x="5124450" y="4368800"/>
          <p14:tracePt t="7642" x="5124450" y="4359275"/>
          <p14:tracePt t="7652" x="5124450" y="4349750"/>
          <p14:tracePt t="7660" x="5124450" y="4340225"/>
          <p14:tracePt t="7667" x="5124450" y="4322763"/>
          <p14:tracePt t="7675" x="5124450" y="4313238"/>
          <p14:tracePt t="7687" x="5124450" y="4303713"/>
          <p14:tracePt t="7695" x="5124450" y="4295775"/>
          <p14:tracePt t="7704" x="5124450" y="4286250"/>
          <p14:tracePt t="7714" x="5124450" y="4276725"/>
          <p14:tracePt t="7719" x="5124450" y="4268788"/>
          <p14:tracePt t="7733" x="5124450" y="4249738"/>
          <p14:tracePt t="7741" x="5124450" y="4232275"/>
          <p14:tracePt t="7765" x="5124450" y="4222750"/>
          <p14:tracePt t="8589" x="5124450" y="4213225"/>
          <p14:tracePt t="8605" x="5124450" y="4203700"/>
          <p14:tracePt t="8636" x="5114925" y="4203700"/>
          <p14:tracePt t="8644" x="5106988" y="4203700"/>
          <p14:tracePt t="9095" x="5097463" y="4203700"/>
          <p14:tracePt t="9484" x="5087938" y="4203700"/>
          <p14:tracePt t="9492" x="5080000" y="4203700"/>
          <p14:tracePt t="9835" x="5070475" y="4203700"/>
          <p14:tracePt t="9843" x="5106988" y="4195763"/>
          <p14:tracePt t="9849" x="5170488" y="4140200"/>
          <p14:tracePt t="9857" x="5233988" y="4122738"/>
          <p14:tracePt t="9864" x="5326063" y="4094163"/>
          <p14:tracePt t="9872" x="5426075" y="4030663"/>
          <p14:tracePt t="9881" x="5489575" y="4013200"/>
          <p14:tracePt t="9891" x="5572125" y="3967163"/>
          <p14:tracePt t="9899" x="5626100" y="3957638"/>
          <p14:tracePt t="9907" x="5726113" y="3940175"/>
          <p14:tracePt t="9913" x="5781675" y="3921125"/>
          <p14:tracePt t="9919" x="5881688" y="3894138"/>
          <p14:tracePt t="9927" x="5972175" y="3875088"/>
          <p14:tracePt t="9935" x="6100763" y="3867150"/>
          <p14:tracePt t="9942" x="6219825" y="3840163"/>
          <p14:tracePt t="9950" x="6400800" y="3784600"/>
          <p14:tracePt t="9958" x="6583363" y="3775075"/>
          <p14:tracePt t="9966" x="6692900" y="3748088"/>
          <p14:tracePt t="9977" x="6848475" y="3730625"/>
          <p14:tracePt t="9989" x="7011988" y="3702050"/>
          <p14:tracePt t="9993" x="7221538" y="3648075"/>
          <p14:tracePt t="10001" x="7423150" y="3638550"/>
          <p14:tracePt t="10008" x="7605713" y="3621088"/>
          <p14:tracePt t="10016" x="7788275" y="3592513"/>
          <p14:tracePt t="10020" x="7988300" y="3556000"/>
          <p14:tracePt t="10029" x="8170863" y="3529013"/>
          <p14:tracePt t="10038" x="8361363" y="3502025"/>
          <p14:tracePt t="10048" x="8526463" y="3455988"/>
          <p14:tracePt t="10055" x="8672513" y="3411538"/>
          <p14:tracePt t="10061" x="8826500" y="3365500"/>
          <p14:tracePt t="10069" x="8936038" y="3319463"/>
          <p14:tracePt t="10076" x="9018588" y="3282950"/>
          <p14:tracePt t="10084" x="9082088" y="3255963"/>
          <p14:tracePt t="10092" x="9109075" y="3236913"/>
          <p14:tracePt t="10101" x="9155113" y="3228975"/>
          <p14:tracePt t="10110" x="9182100" y="3200400"/>
          <p14:tracePt t="10119" x="9218613" y="3173413"/>
          <p14:tracePt t="10127" x="9247188" y="3155950"/>
          <p14:tracePt t="10132" x="9255125" y="3146425"/>
          <p14:tracePt t="10139" x="9274175" y="3136900"/>
          <p14:tracePt t="10148" x="9283700" y="3127375"/>
          <p14:tracePt t="10155" x="9310688" y="3100388"/>
          <p14:tracePt t="10163" x="9328150" y="3082925"/>
          <p14:tracePt t="10170" x="9347200" y="3063875"/>
          <p14:tracePt t="10179" x="9401175" y="3027363"/>
          <p14:tracePt t="10191" x="9456738" y="2963863"/>
          <p14:tracePt t="10196" x="9510713" y="2881313"/>
          <p14:tracePt t="10205" x="9583738" y="2790825"/>
          <p14:tracePt t="10212" x="9620250" y="2717800"/>
          <p14:tracePt t="10222" x="9675813" y="2625725"/>
          <p14:tracePt t="10227" x="9720263" y="2535238"/>
          <p14:tracePt t="10232" x="9793288" y="2435225"/>
          <p14:tracePt t="10240" x="9829800" y="2335213"/>
          <p14:tracePt t="10248" x="9848850" y="2243138"/>
          <p14:tracePt t="10258" x="9902825" y="2089150"/>
          <p14:tracePt t="10269" x="9939338" y="1960563"/>
          <p14:tracePt t="10274" x="9994900" y="1841500"/>
          <p14:tracePt t="10281" x="10002838" y="1768475"/>
          <p14:tracePt t="10288" x="10002838" y="1704975"/>
          <p14:tracePt t="10296" x="10002838" y="1677988"/>
          <p14:tracePt t="10304" x="10002838" y="1651000"/>
          <p14:tracePt t="10313" x="10002838" y="1641475"/>
          <p14:tracePt t="10321" x="9994900" y="1614488"/>
          <p14:tracePt t="10330" x="9939338" y="1604963"/>
          <p14:tracePt t="10336" x="9866313" y="1577975"/>
          <p14:tracePt t="10343" x="9729788" y="1550988"/>
          <p14:tracePt t="10350" x="9620250" y="1522413"/>
          <p14:tracePt t="10358" x="9510713" y="1504950"/>
          <p14:tracePt t="10368" x="9337675" y="1495425"/>
          <p14:tracePt t="10377" x="9055100" y="1441450"/>
          <p14:tracePt t="10386" x="8689975" y="1376363"/>
          <p14:tracePt t="10395" x="8253413" y="1258888"/>
          <p14:tracePt t="10399" x="7778750" y="1166813"/>
          <p14:tracePt t="10409" x="7231063" y="1066800"/>
          <p14:tracePt t="10416" x="6756400" y="947738"/>
          <p14:tracePt t="10423" x="6246813" y="820738"/>
          <p14:tracePt t="10430" x="5808663" y="730250"/>
          <p14:tracePt t="10438" x="5370513" y="665163"/>
          <p14:tracePt t="10446" x="4970463" y="574675"/>
          <p14:tracePt t="10452" x="4568825" y="482600"/>
          <p14:tracePt t="10460" x="4186238" y="438150"/>
          <p14:tracePt t="10469" x="3802063" y="419100"/>
          <p14:tracePt t="10479" x="3455988" y="401638"/>
          <p14:tracePt t="10489" x="3154363" y="382588"/>
          <p14:tracePt t="10494" x="2854325" y="382588"/>
          <p14:tracePt t="10502" x="2581275" y="365125"/>
          <p14:tracePt t="10509" x="2379663" y="346075"/>
          <p14:tracePt t="10517" x="2197100" y="319088"/>
          <p14:tracePt t="10525" x="1997075" y="301625"/>
          <p14:tracePt t="10533" x="1851025" y="282575"/>
          <p14:tracePt t="10541" x="1695450" y="246063"/>
          <p14:tracePt t="10548" x="1568450" y="228600"/>
          <p14:tracePt t="10554" x="1441450" y="200025"/>
          <p14:tracePt t="10563" x="1312863" y="200025"/>
          <p14:tracePt t="10571" x="1203325" y="173038"/>
          <p14:tracePt t="10579" x="1085850" y="146050"/>
          <p14:tracePt t="10586" x="1020763" y="100013"/>
          <p14:tracePt t="10595" x="939800" y="63500"/>
          <p14:tracePt t="10604" x="874713" y="36513"/>
          <p14:tracePt t="10613" x="820738" y="269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3" name="Google Shape;143;p2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2800"/>
              <a:t>Introduction of I2C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2800"/>
              <a:t>Lab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2800"/>
              <a:t>Homework</a:t>
            </a: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D7DB9645-4000-4034-822E-3C81F4261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32"/>
    </mc:Choice>
    <mc:Fallback>
      <p:transition spd="slow" advTm="1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What is I2C?</a:t>
            </a:r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11087946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400" dirty="0"/>
              <a:t>I2C (Inter-Integrated Circuit) </a:t>
            </a:r>
            <a:r>
              <a:rPr lang="en-US" sz="2400" dirty="0" err="1"/>
              <a:t>是由飛利浦研發的一個兩支腳位的序列匯流排</a:t>
            </a:r>
            <a:endParaRPr sz="2400" dirty="0"/>
          </a:p>
          <a:p>
            <a:pPr marL="91440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2000" dirty="0"/>
              <a:t>SDA(Serial Data Line) </a:t>
            </a:r>
            <a:r>
              <a:rPr lang="en-US" sz="2000" dirty="0" err="1"/>
              <a:t>資料腳位</a:t>
            </a:r>
            <a:r>
              <a:rPr lang="en-US" sz="2000" dirty="0"/>
              <a:t> - </a:t>
            </a:r>
            <a:r>
              <a:rPr lang="en-US" sz="2000" dirty="0" err="1"/>
              <a:t>輸入和輸出功能</a:t>
            </a:r>
            <a:endParaRPr sz="2000" dirty="0"/>
          </a:p>
          <a:p>
            <a:pPr marL="91440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2000" dirty="0"/>
              <a:t>SCL(Serial Clock Line) </a:t>
            </a:r>
            <a:r>
              <a:rPr lang="en-US" sz="2000" dirty="0" err="1"/>
              <a:t>時脈腳位</a:t>
            </a:r>
            <a:r>
              <a:rPr lang="en-US" sz="2000" dirty="0"/>
              <a:t> - 控制I2C匯流排</a:t>
            </a:r>
            <a:endParaRPr dirty="0"/>
          </a:p>
          <a:p>
            <a:pPr marL="91440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2000" dirty="0"/>
              <a:t>Master-Slave </a:t>
            </a:r>
            <a:r>
              <a:rPr lang="en-US" sz="2000" dirty="0" err="1"/>
              <a:t>架構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sz="2000" dirty="0"/>
          </a:p>
          <a:p>
            <a: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graphicFrame>
        <p:nvGraphicFramePr>
          <p:cNvPr id="150" name="Google Shape;150;p3"/>
          <p:cNvGraphicFramePr/>
          <p:nvPr>
            <p:extLst>
              <p:ext uri="{D42A27DB-BD31-4B8C-83A1-F6EECF244321}">
                <p14:modId xmlns:p14="http://schemas.microsoft.com/office/powerpoint/2010/main" val="3343872297"/>
              </p:ext>
            </p:extLst>
          </p:nvPr>
        </p:nvGraphicFramePr>
        <p:xfrm>
          <a:off x="1547706" y="3351106"/>
          <a:ext cx="7515000" cy="2562000"/>
        </p:xfrm>
        <a:graphic>
          <a:graphicData uri="http://schemas.openxmlformats.org/drawingml/2006/table">
            <a:tbl>
              <a:tblPr firstRow="1" bandRow="1">
                <a:noFill/>
                <a:tableStyleId>{3A0AB373-6DD3-41D7-809B-E625B6411C22}</a:tableStyleId>
              </a:tblPr>
              <a:tblGrid>
                <a:gridCol w="25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訊號名稱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/>
                        <a:t>輸入</a:t>
                      </a:r>
                      <a:r>
                        <a:rPr lang="en-US" sz="2000" u="none" strike="noStrike" cap="none" dirty="0"/>
                        <a:t>/</a:t>
                      </a:r>
                      <a:r>
                        <a:rPr lang="en-US" sz="2000" u="none" strike="noStrike" cap="none" dirty="0" err="1"/>
                        <a:t>輸出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說明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SDA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雙向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I2C 序列資料/位址訊號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SCL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/>
                        <a:t>雙向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I2C </a:t>
                      </a:r>
                      <a:r>
                        <a:rPr lang="en-US" sz="2000" u="none" strike="noStrike" cap="none" dirty="0" err="1"/>
                        <a:t>序列時脈訊號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251C6BC0-F606-4F83-B669-D2C8D21C6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83"/>
    </mc:Choice>
    <mc:Fallback>
      <p:transition spd="slow" advTm="92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1" x="2708275" y="857250"/>
          <p14:tracePt t="323" x="2654300" y="866775"/>
          <p14:tracePt t="332" x="2635250" y="866775"/>
          <p14:tracePt t="340" x="2617788" y="866775"/>
          <p14:tracePt t="347" x="2598738" y="866775"/>
          <p14:tracePt t="354" x="2581275" y="866775"/>
          <p14:tracePt t="361" x="2552700" y="866775"/>
          <p14:tracePt t="370" x="2525713" y="866775"/>
          <p14:tracePt t="377" x="2471738" y="866775"/>
          <p14:tracePt t="385" x="2443163" y="866775"/>
          <p14:tracePt t="394" x="2389188" y="866775"/>
          <p14:tracePt t="402" x="2306638" y="874713"/>
          <p14:tracePt t="409" x="2279650" y="893763"/>
          <p14:tracePt t="417" x="2233613" y="893763"/>
          <p14:tracePt t="425" x="2206625" y="893763"/>
          <p14:tracePt t="433" x="2179638" y="893763"/>
          <p14:tracePt t="441" x="2170113" y="893763"/>
          <p14:tracePt t="449" x="2160588" y="893763"/>
          <p14:tracePt t="500" x="2152650" y="893763"/>
          <p14:tracePt t="516" x="2116138" y="903288"/>
          <p14:tracePt t="526" x="2097088" y="911225"/>
          <p14:tracePt t="534" x="2079625" y="920750"/>
          <p14:tracePt t="541" x="2043113" y="920750"/>
          <p14:tracePt t="550" x="2006600" y="920750"/>
          <p14:tracePt t="557" x="1997075" y="939800"/>
          <p14:tracePt t="566" x="1960563" y="939800"/>
          <p14:tracePt t="573" x="1943100" y="939800"/>
          <p14:tracePt t="581" x="1933575" y="939800"/>
          <p14:tracePt t="589" x="1914525" y="947738"/>
          <p14:tracePt t="617" x="1906588" y="947738"/>
          <p14:tracePt t="621" x="1906588" y="957263"/>
          <p14:tracePt t="632" x="1897063" y="957263"/>
          <p14:tracePt t="639" x="1887538" y="957263"/>
          <p14:tracePt t="652" x="1878013" y="957263"/>
          <p14:tracePt t="659" x="1870075" y="957263"/>
          <p14:tracePt t="667" x="1860550" y="957263"/>
          <p14:tracePt t="1132" x="1851025" y="957263"/>
          <p14:tracePt t="1138" x="1851025" y="966788"/>
          <p14:tracePt t="1165" x="1851025" y="976313"/>
          <p14:tracePt t="1505" x="1851025" y="993775"/>
          <p14:tracePt t="1530" x="1851025" y="1012825"/>
          <p14:tracePt t="1545" x="1860550" y="1020763"/>
          <p14:tracePt t="2849" x="1870075" y="1020763"/>
          <p14:tracePt t="2857" x="1878013" y="1020763"/>
          <p14:tracePt t="3220" x="1887538" y="1020763"/>
          <p14:tracePt t="3238" x="1887538" y="1049338"/>
          <p14:tracePt t="3246" x="1878013" y="1066800"/>
          <p14:tracePt t="3251" x="1870075" y="1103313"/>
          <p14:tracePt t="3259" x="1851025" y="1139825"/>
          <p14:tracePt t="3267" x="1814513" y="1195388"/>
          <p14:tracePt t="3275" x="1787525" y="1258888"/>
          <p14:tracePt t="3289" x="1760538" y="1339850"/>
          <p14:tracePt t="3295" x="1724025" y="1431925"/>
          <p14:tracePt t="3307" x="1704975" y="1495425"/>
          <p14:tracePt t="3312" x="1687513" y="1558925"/>
          <p14:tracePt t="3319" x="1687513" y="1587500"/>
          <p14:tracePt t="3329" x="1687513" y="1614488"/>
          <p14:tracePt t="3336" x="1687513" y="1631950"/>
          <p14:tracePt t="3369" x="1687513" y="1641475"/>
          <p14:tracePt t="3379" x="1687513" y="1651000"/>
          <p14:tracePt t="3590" x="1695450" y="1651000"/>
          <p14:tracePt t="3597" x="1714500" y="1651000"/>
          <p14:tracePt t="3604" x="1760538" y="1651000"/>
          <p14:tracePt t="3617" x="1797050" y="1651000"/>
          <p14:tracePt t="3622" x="1841500" y="1631950"/>
          <p14:tracePt t="3630" x="1914525" y="1631950"/>
          <p14:tracePt t="3639" x="2006600" y="1631950"/>
          <p14:tracePt t="3647" x="2116138" y="1631950"/>
          <p14:tracePt t="3653" x="2225675" y="1631950"/>
          <p14:tracePt t="3662" x="2316163" y="1631950"/>
          <p14:tracePt t="3670" x="2406650" y="1631950"/>
          <p14:tracePt t="3680" x="2516188" y="1631950"/>
          <p14:tracePt t="3687" x="2598738" y="1624013"/>
          <p14:tracePt t="3695" x="2690813" y="1614488"/>
          <p14:tracePt t="3703" x="2781300" y="1614488"/>
          <p14:tracePt t="3711" x="2890838" y="1595438"/>
          <p14:tracePt t="3721" x="2990850" y="1587500"/>
          <p14:tracePt t="3729" x="3082925" y="1568450"/>
          <p14:tracePt t="3738" x="3209925" y="1550988"/>
          <p14:tracePt t="3746" x="3346450" y="1514475"/>
          <p14:tracePt t="3754" x="3492500" y="1495425"/>
          <p14:tracePt t="3764" x="3638550" y="1449388"/>
          <p14:tracePt t="3774" x="3765550" y="1441450"/>
          <p14:tracePt t="3781" x="3903663" y="1422400"/>
          <p14:tracePt t="3788" x="3994150" y="1412875"/>
          <p14:tracePt t="3796" x="4067175" y="1412875"/>
          <p14:tracePt t="3803" x="4157663" y="1412875"/>
          <p14:tracePt t="3811" x="4203700" y="1412875"/>
          <p14:tracePt t="3820" x="4222750" y="1412875"/>
          <p14:tracePt t="3829" x="4249738" y="1431925"/>
          <p14:tracePt t="3836" x="4259263" y="1441450"/>
          <p14:tracePt t="3843" x="4286250" y="1449388"/>
          <p14:tracePt t="3851" x="4303713" y="1477963"/>
          <p14:tracePt t="3916" x="4313238" y="1477963"/>
          <p14:tracePt t="4014" x="4322763" y="1485900"/>
          <p14:tracePt t="4021" x="4330700" y="1485900"/>
          <p14:tracePt t="4029" x="4359275" y="1504950"/>
          <p14:tracePt t="4045" x="4386263" y="1504950"/>
          <p14:tracePt t="4053" x="4395788" y="1504950"/>
          <p14:tracePt t="4154" x="4422775" y="1514475"/>
          <p14:tracePt t="4162" x="4440238" y="1514475"/>
          <p14:tracePt t="4170" x="4495800" y="1531938"/>
          <p14:tracePt t="4180" x="4532313" y="1558925"/>
          <p14:tracePt t="4186" x="4559300" y="1558925"/>
          <p14:tracePt t="4193" x="4614863" y="1558925"/>
          <p14:tracePt t="4203" x="4659313" y="1568450"/>
          <p14:tracePt t="4211" x="4659313" y="1577975"/>
          <p14:tracePt t="4224" x="4678363" y="1577975"/>
          <p14:tracePt t="4230" x="4705350" y="1587500"/>
          <p14:tracePt t="4239" x="4732338" y="1604963"/>
          <p14:tracePt t="4252" x="4741863" y="1614488"/>
          <p14:tracePt t="4260" x="4768850" y="1614488"/>
          <p14:tracePt t="4277" x="4787900" y="1641475"/>
          <p14:tracePt t="4733" x="4795838" y="1641475"/>
          <p14:tracePt t="4741" x="4795838" y="1624013"/>
          <p14:tracePt t="4749" x="4795838" y="1595438"/>
          <p14:tracePt t="4759" x="4795838" y="1587500"/>
          <p14:tracePt t="5498" x="4795838" y="1568450"/>
          <p14:tracePt t="5508" x="4741863" y="1641475"/>
          <p14:tracePt t="5511" x="4605338" y="1841500"/>
          <p14:tracePt t="5520" x="4522788" y="1933575"/>
          <p14:tracePt t="5531" x="4422775" y="2052638"/>
          <p14:tracePt t="5538" x="4322763" y="2125663"/>
          <p14:tracePt t="5547" x="4240213" y="2160588"/>
          <p14:tracePt t="5556" x="4186238" y="2197100"/>
          <p14:tracePt t="5562" x="4176713" y="2197100"/>
          <p14:tracePt t="5574" x="4167188" y="2197100"/>
          <p14:tracePt t="5598" x="4157663" y="2197100"/>
          <p14:tracePt t="5605" x="4149725" y="2197100"/>
          <p14:tracePt t="5614" x="4140200" y="2197100"/>
          <p14:tracePt t="5619" x="4121150" y="2197100"/>
          <p14:tracePt t="5630" x="4113213" y="2197100"/>
          <p14:tracePt t="5645" x="4094163" y="2197100"/>
          <p14:tracePt t="5662" x="4094163" y="2179638"/>
          <p14:tracePt t="5670" x="4094163" y="2143125"/>
          <p14:tracePt t="5677" x="4094163" y="2116138"/>
          <p14:tracePt t="5684" x="4094163" y="2079625"/>
          <p14:tracePt t="5701" x="4094163" y="2060575"/>
          <p14:tracePt t="5709" x="4094163" y="2052638"/>
          <p14:tracePt t="6328" x="4094163" y="2033588"/>
          <p14:tracePt t="6343" x="4094163" y="2024063"/>
          <p14:tracePt t="6359" x="4094163" y="2016125"/>
          <p14:tracePt t="6379" x="4094163" y="2006600"/>
          <p14:tracePt t="7205" x="4094163" y="1987550"/>
          <p14:tracePt t="7210" x="4103688" y="1979613"/>
          <p14:tracePt t="7220" x="4113213" y="1960563"/>
          <p14:tracePt t="7227" x="4121150" y="1951038"/>
          <p14:tracePt t="7231" x="4140200" y="1933575"/>
          <p14:tracePt t="7239" x="4149725" y="1924050"/>
          <p14:tracePt t="7251" x="4157663" y="1914525"/>
          <p14:tracePt t="7262" x="4176713" y="1906588"/>
          <p14:tracePt t="7271" x="4194175" y="1897063"/>
          <p14:tracePt t="7282" x="4203700" y="1897063"/>
          <p14:tracePt t="7290" x="4230688" y="1897063"/>
          <p14:tracePt t="7296" x="4240213" y="1887538"/>
          <p14:tracePt t="7303" x="4249738" y="1878013"/>
          <p14:tracePt t="7311" x="4259263" y="1870075"/>
          <p14:tracePt t="7325" x="4286250" y="1851025"/>
          <p14:tracePt t="7341" x="4303713" y="1833563"/>
          <p14:tracePt t="7356" x="4313238" y="1833563"/>
          <p14:tracePt t="7361" x="4313238" y="1824038"/>
          <p14:tracePt t="7371" x="4322763" y="1814513"/>
          <p14:tracePt t="7375" x="4330700" y="1814513"/>
          <p14:tracePt t="7387" x="4340225" y="1804988"/>
          <p14:tracePt t="7403" x="4349750" y="1804988"/>
          <p14:tracePt t="8244" x="4376738" y="1804988"/>
          <p14:tracePt t="8251" x="4376738" y="1787525"/>
          <p14:tracePt t="10580" x="4395788" y="1824038"/>
          <p14:tracePt t="10590" x="4395788" y="1833563"/>
          <p14:tracePt t="10597" x="4403725" y="1851025"/>
          <p14:tracePt t="10604" x="4403725" y="1860550"/>
          <p14:tracePt t="10612" x="4403725" y="1870075"/>
          <p14:tracePt t="10820" x="4403725" y="1897063"/>
          <p14:tracePt t="10827" x="4403725" y="1906588"/>
          <p14:tracePt t="10836" x="4340225" y="1951038"/>
          <p14:tracePt t="10843" x="4259263" y="2024063"/>
          <p14:tracePt t="10852" x="4194175" y="2043113"/>
          <p14:tracePt t="10858" x="4094163" y="2097088"/>
          <p14:tracePt t="10868" x="3994150" y="2160588"/>
          <p14:tracePt t="10875" x="3875088" y="2216150"/>
          <p14:tracePt t="10883" x="3794125" y="2262188"/>
          <p14:tracePt t="10891" x="3721100" y="2270125"/>
          <p14:tracePt t="10903" x="3575050" y="2298700"/>
          <p14:tracePt t="10909" x="3429000" y="2316163"/>
          <p14:tracePt t="10918" x="3328988" y="2343150"/>
          <p14:tracePt t="10927" x="3255963" y="2352675"/>
          <p14:tracePt t="10934" x="3163888" y="2352675"/>
          <p14:tracePt t="10942" x="3119438" y="2352675"/>
          <p14:tracePt t="10955" x="3073400" y="2379663"/>
          <p14:tracePt t="10958" x="3046413" y="2379663"/>
          <p14:tracePt t="10968" x="3009900" y="2379663"/>
          <p14:tracePt t="10986" x="2990850" y="2379663"/>
          <p14:tracePt t="10995" x="2981325" y="2379663"/>
          <p14:tracePt t="11002" x="2973388" y="2379663"/>
          <p14:tracePt t="11009" x="2944813" y="2379663"/>
          <p14:tracePt t="11022" x="2936875" y="2379663"/>
          <p14:tracePt t="11031" x="2927350" y="2379663"/>
          <p14:tracePt t="11040" x="2908300" y="2379663"/>
          <p14:tracePt t="11050" x="2863850" y="2379663"/>
          <p14:tracePt t="11058" x="2835275" y="2379663"/>
          <p14:tracePt t="11065" x="2808288" y="2379663"/>
          <p14:tracePt t="11072" x="2762250" y="2362200"/>
          <p14:tracePt t="11080" x="2717800" y="2352675"/>
          <p14:tracePt t="11088" x="2690813" y="2352675"/>
          <p14:tracePt t="11098" x="2671763" y="2343150"/>
          <p14:tracePt t="11106" x="2654300" y="2343150"/>
          <p14:tracePt t="11119" x="2644775" y="2335213"/>
          <p14:tracePt t="11139" x="2635250" y="2335213"/>
          <p14:tracePt t="11154" x="2625725" y="2335213"/>
          <p14:tracePt t="11164" x="2617788" y="2335213"/>
          <p14:tracePt t="11170" x="2598738" y="2335213"/>
          <p14:tracePt t="11180" x="2571750" y="2335213"/>
          <p14:tracePt t="11187" x="2516188" y="2335213"/>
          <p14:tracePt t="11194" x="2479675" y="2335213"/>
          <p14:tracePt t="11203" x="2435225" y="2335213"/>
          <p14:tracePt t="11211" x="2362200" y="2335213"/>
          <p14:tracePt t="11219" x="2335213" y="2316163"/>
          <p14:tracePt t="11227" x="2298700" y="2316163"/>
          <p14:tracePt t="11236" x="2262188" y="2298700"/>
          <p14:tracePt t="11243" x="2216150" y="2279650"/>
          <p14:tracePt t="11251" x="2179638" y="2262188"/>
          <p14:tracePt t="11259" x="2160588" y="2252663"/>
          <p14:tracePt t="11267" x="2152650" y="2252663"/>
          <p14:tracePt t="11275" x="2133600" y="2243138"/>
          <p14:tracePt t="11284" x="2116138" y="2233613"/>
          <p14:tracePt t="11291" x="2106613" y="2233613"/>
          <p14:tracePt t="11300" x="2079625" y="2233613"/>
          <p14:tracePt t="11307" x="2051050" y="2206625"/>
          <p14:tracePt t="11317" x="2033588" y="2206625"/>
          <p14:tracePt t="11326" x="2014538" y="2206625"/>
          <p14:tracePt t="11334" x="2006600" y="2206625"/>
          <p14:tracePt t="11344" x="1987550" y="2206625"/>
          <p14:tracePt t="11354" x="1960563" y="2206625"/>
          <p14:tracePt t="11363" x="1951038" y="2206625"/>
          <p14:tracePt t="11371" x="1943100" y="2206625"/>
          <p14:tracePt t="11391" x="1933575" y="2206625"/>
          <p14:tracePt t="11407" x="1924050" y="2197100"/>
          <p14:tracePt t="11437" x="1914525" y="2197100"/>
          <p14:tracePt t="11455" x="1906588" y="2197100"/>
          <p14:tracePt t="11471" x="1887538" y="2197100"/>
          <p14:tracePt t="11501" x="1878013" y="2197100"/>
          <p14:tracePt t="13883" x="1870075" y="2197100"/>
          <p14:tracePt t="13908" x="1897063" y="2197100"/>
          <p14:tracePt t="13917" x="1914525" y="2206625"/>
          <p14:tracePt t="13925" x="1943100" y="2206625"/>
          <p14:tracePt t="13936" x="1970088" y="2206625"/>
          <p14:tracePt t="13943" x="1997075" y="2216150"/>
          <p14:tracePt t="13949" x="2060575" y="2225675"/>
          <p14:tracePt t="13957" x="2097088" y="2225675"/>
          <p14:tracePt t="13965" x="2179638" y="2233613"/>
          <p14:tracePt t="13973" x="2270125" y="2233613"/>
          <p14:tracePt t="13985" x="2398713" y="2233613"/>
          <p14:tracePt t="13992" x="2544763" y="2233613"/>
          <p14:tracePt t="14003" x="2635250" y="2233613"/>
          <p14:tracePt t="14022" x="2973388" y="2233613"/>
          <p14:tracePt t="14029" x="3063875" y="2233613"/>
          <p14:tracePt t="14037" x="3136900" y="2233613"/>
          <p14:tracePt t="14046" x="3227388" y="2233613"/>
          <p14:tracePt t="14053" x="3300413" y="2233613"/>
          <p14:tracePt t="14060" x="3373438" y="2233613"/>
          <p14:tracePt t="14067" x="3465513" y="2233613"/>
          <p14:tracePt t="14077" x="3519488" y="2233613"/>
          <p14:tracePt t="14084" x="3582988" y="2233613"/>
          <p14:tracePt t="14094" x="3638550" y="2233613"/>
          <p14:tracePt t="14101" x="3675063" y="2252663"/>
          <p14:tracePt t="14112" x="3711575" y="2262188"/>
          <p14:tracePt t="14120" x="3721100" y="2262188"/>
          <p14:tracePt t="14127" x="3729038" y="2262188"/>
          <p14:tracePt t="14138" x="3738563" y="2262188"/>
          <p14:tracePt t="14146" x="3765550" y="2262188"/>
          <p14:tracePt t="14153" x="3775075" y="2262188"/>
          <p14:tracePt t="14163" x="3794125" y="2262188"/>
          <p14:tracePt t="14172" x="3802063" y="2262188"/>
          <p14:tracePt t="14179" x="3811588" y="2262188"/>
          <p14:tracePt t="14218" x="3830638" y="2262188"/>
          <p14:tracePt t="14230" x="3838575" y="2262188"/>
          <p14:tracePt t="14242" x="3848100" y="2262188"/>
          <p14:tracePt t="14250" x="3857625" y="2262188"/>
          <p14:tracePt t="14257" x="3867150" y="2262188"/>
          <p14:tracePt t="14268" x="3875088" y="2262188"/>
          <p14:tracePt t="14276" x="3884613" y="2262188"/>
          <p14:tracePt t="14285" x="3921125" y="2262188"/>
          <p14:tracePt t="14292" x="3948113" y="2262188"/>
          <p14:tracePt t="14302" x="3994150" y="2262188"/>
          <p14:tracePt t="14308" x="4048125" y="2262188"/>
          <p14:tracePt t="14316" x="4140200" y="2262188"/>
          <p14:tracePt t="14323" x="4213225" y="2262188"/>
          <p14:tracePt t="14332" x="4303713" y="2262188"/>
          <p14:tracePt t="14339" x="4395788" y="2262188"/>
          <p14:tracePt t="14349" x="4468813" y="2262188"/>
          <p14:tracePt t="14357" x="4568825" y="2262188"/>
          <p14:tracePt t="14365" x="4622800" y="2262188"/>
          <p14:tracePt t="14373" x="4659313" y="2252663"/>
          <p14:tracePt t="14382" x="4695825" y="2252663"/>
          <p14:tracePt t="14389" x="4722813" y="2252663"/>
          <p14:tracePt t="14400" x="4732338" y="2252663"/>
          <p14:tracePt t="14461" x="4732338" y="2243138"/>
          <p14:tracePt t="14946" x="4741863" y="2243138"/>
          <p14:tracePt t="14950" x="4751388" y="2243138"/>
          <p14:tracePt t="14958" x="4759325" y="2243138"/>
          <p14:tracePt t="14967" x="4778375" y="2243138"/>
          <p14:tracePt t="14980" x="4778375" y="2252663"/>
          <p14:tracePt t="15000" x="4778375" y="2262188"/>
          <p14:tracePt t="15006" x="4768850" y="2262188"/>
          <p14:tracePt t="15011" x="4732338" y="2262188"/>
          <p14:tracePt t="15017" x="4714875" y="2252663"/>
          <p14:tracePt t="15219" x="4714875" y="2243138"/>
          <p14:tracePt t="15236" x="4714875" y="2189163"/>
          <p14:tracePt t="15244" x="4714875" y="2160588"/>
          <p14:tracePt t="15262" x="4714875" y="2152650"/>
          <p14:tracePt t="15270" x="4714875" y="2133600"/>
          <p14:tracePt t="15278" x="4705350" y="2125663"/>
          <p14:tracePt t="15335" x="4705350" y="2116138"/>
          <p14:tracePt t="15344" x="4705350" y="2106613"/>
          <p14:tracePt t="15350" x="4705350" y="2097088"/>
          <p14:tracePt t="15358" x="4705350" y="2089150"/>
          <p14:tracePt t="15891" x="4705350" y="2079625"/>
          <p14:tracePt t="15974" x="4714875" y="2079625"/>
          <p14:tracePt t="15982" x="4722813" y="2060575"/>
          <p14:tracePt t="15989" x="4732338" y="2060575"/>
          <p14:tracePt t="15999" x="4741863" y="2052638"/>
          <p14:tracePt t="16018" x="4751388" y="2043113"/>
          <p14:tracePt t="16043" x="4751388" y="2033588"/>
          <p14:tracePt t="17465" x="4751388" y="2024063"/>
          <p14:tracePt t="17473" x="4768850" y="2024063"/>
          <p14:tracePt t="17482" x="4787900" y="2024063"/>
          <p14:tracePt t="17491" x="4814888" y="2024063"/>
          <p14:tracePt t="17497" x="4868863" y="2024063"/>
          <p14:tracePt t="17505" x="4905375" y="2024063"/>
          <p14:tracePt t="17514" x="4960938" y="2024063"/>
          <p14:tracePt t="17520" x="5014913" y="2024063"/>
          <p14:tracePt t="17527" x="5070475" y="2016125"/>
          <p14:tracePt t="17536" x="5151438" y="1997075"/>
          <p14:tracePt t="17543" x="5207000" y="1979613"/>
          <p14:tracePt t="17551" x="5253038" y="1979613"/>
          <p14:tracePt t="17559" x="5297488" y="1970088"/>
          <p14:tracePt t="17566" x="5316538" y="1960563"/>
          <p14:tracePt t="17574" x="5316538" y="1951038"/>
          <p14:tracePt t="17584" x="5326063" y="1951038"/>
          <p14:tracePt t="17589" x="5334000" y="1951038"/>
          <p14:tracePt t="17600" x="5343525" y="1951038"/>
          <p14:tracePt t="17638" x="5353050" y="1951038"/>
          <p14:tracePt t="17645" x="5362575" y="1951038"/>
          <p14:tracePt t="17658" x="5370513" y="1951038"/>
          <p14:tracePt t="17685" x="5380038" y="1951038"/>
          <p14:tracePt t="17701" x="5399088" y="1951038"/>
          <p14:tracePt t="17804" x="5407025" y="1951038"/>
          <p14:tracePt t="17846" x="5416550" y="1951038"/>
          <p14:tracePt t="17853" x="5426075" y="1943100"/>
          <p14:tracePt t="17861" x="5426075" y="1933575"/>
          <p14:tracePt t="17876" x="5435600" y="1933575"/>
          <p14:tracePt t="17881" x="5453063" y="1924050"/>
          <p14:tracePt t="17890" x="5462588" y="1924050"/>
          <p14:tracePt t="17896" x="5489575" y="1924050"/>
          <p14:tracePt t="17903" x="5499100" y="1914525"/>
          <p14:tracePt t="17911" x="5526088" y="1897063"/>
          <p14:tracePt t="17920" x="5543550" y="1887538"/>
          <p14:tracePt t="17927" x="5553075" y="1887538"/>
          <p14:tracePt t="17935" x="5562600" y="1887538"/>
          <p14:tracePt t="19808" x="5572125" y="1887538"/>
          <p14:tracePt t="19815" x="5580063" y="1878013"/>
          <p14:tracePt t="19834" x="5589588" y="1870075"/>
          <p14:tracePt t="19854" x="5599113" y="1870075"/>
          <p14:tracePt t="19867" x="5608638" y="1860550"/>
          <p14:tracePt t="19874" x="5608638" y="1851025"/>
          <p14:tracePt t="19882" x="5616575" y="1841500"/>
          <p14:tracePt t="19892" x="5616575" y="1824038"/>
          <p14:tracePt t="19898" x="5626100" y="1814513"/>
          <p14:tracePt t="19906" x="5653088" y="1804988"/>
          <p14:tracePt t="19913" x="5689600" y="1797050"/>
          <p14:tracePt t="19922" x="5718175" y="1778000"/>
          <p14:tracePt t="19931" x="5754688" y="1768475"/>
          <p14:tracePt t="19940" x="5808663" y="1731963"/>
          <p14:tracePt t="19948" x="5827713" y="1731963"/>
          <p14:tracePt t="19956" x="5891213" y="1724025"/>
          <p14:tracePt t="19964" x="5935663" y="1704975"/>
          <p14:tracePt t="19971" x="6008688" y="1704975"/>
          <p14:tracePt t="19981" x="6037263" y="1697038"/>
          <p14:tracePt t="19999" x="6154738" y="1677988"/>
          <p14:tracePt t="20005" x="6210300" y="1668463"/>
          <p14:tracePt t="20013" x="6273800" y="1668463"/>
          <p14:tracePt t="20021" x="6300788" y="1668463"/>
          <p14:tracePt t="20032" x="6327775" y="1668463"/>
          <p14:tracePt t="20039" x="6356350" y="1668463"/>
          <p14:tracePt t="20047" x="6383338" y="1668463"/>
          <p14:tracePt t="20055" x="6392863" y="1668463"/>
          <p14:tracePt t="20063" x="6419850" y="1668463"/>
          <p14:tracePt t="20071" x="6429375" y="1668463"/>
          <p14:tracePt t="20080" x="6446838" y="1668463"/>
          <p14:tracePt t="20091" x="6456363" y="1668463"/>
          <p14:tracePt t="20115" x="6456363" y="1677988"/>
          <p14:tracePt t="20123" x="6456363" y="1687513"/>
          <p14:tracePt t="20167" x="6465888" y="1704975"/>
          <p14:tracePt t="20187" x="6465888" y="1714500"/>
          <p14:tracePt t="21016" x="6465888" y="1731963"/>
          <p14:tracePt t="21023" x="6373813" y="1778000"/>
          <p14:tracePt t="21032" x="6319838" y="1841500"/>
          <p14:tracePt t="21039" x="6246813" y="1860550"/>
          <p14:tracePt t="21047" x="6146800" y="1870075"/>
          <p14:tracePt t="21051" x="6018213" y="1906588"/>
          <p14:tracePt t="21062" x="5872163" y="1906588"/>
          <p14:tracePt t="21070" x="5762625" y="1906588"/>
          <p14:tracePt t="21077" x="5616575" y="1906588"/>
          <p14:tracePt t="21084" x="5435600" y="1906588"/>
          <p14:tracePt t="21092" x="5243513" y="1906588"/>
          <p14:tracePt t="21101" x="5043488" y="1906588"/>
          <p14:tracePt t="21108" x="4841875" y="1906588"/>
          <p14:tracePt t="21116" x="4622800" y="1906588"/>
          <p14:tracePt t="21124" x="4395788" y="1906588"/>
          <p14:tracePt t="21132" x="4157663" y="1914525"/>
          <p14:tracePt t="21140" x="3875088" y="1951038"/>
          <p14:tracePt t="21147" x="3611563" y="1970088"/>
          <p14:tracePt t="21157" x="3373438" y="1987550"/>
          <p14:tracePt t="21166" x="3173413" y="2006600"/>
          <p14:tracePt t="21171" x="2990850" y="2024063"/>
          <p14:tracePt t="21184" x="2827338" y="2033588"/>
          <p14:tracePt t="21188" x="2698750" y="2033588"/>
          <p14:tracePt t="21193" x="2635250" y="2052638"/>
          <p14:tracePt t="21203" x="2598738" y="2052638"/>
          <p14:tracePt t="21211" x="2589213" y="2052638"/>
          <p14:tracePt t="21435" x="2571750" y="2060575"/>
          <p14:tracePt t="21449" x="2562225" y="2060575"/>
          <p14:tracePt t="21459" x="2552700" y="2060575"/>
          <p14:tracePt t="21464" x="2544763" y="2070100"/>
          <p14:tracePt t="21470" x="2535238" y="2079625"/>
          <p14:tracePt t="21479" x="2525713" y="2079625"/>
          <p14:tracePt t="21486" x="2508250" y="2089150"/>
          <p14:tracePt t="21494" x="2498725" y="2097088"/>
          <p14:tracePt t="21514" x="2489200" y="2097088"/>
          <p14:tracePt t="21550" x="2479675" y="2106613"/>
          <p14:tracePt t="21557" x="2471738" y="2106613"/>
          <p14:tracePt t="21565" x="2462213" y="2125663"/>
          <p14:tracePt t="21573" x="2425700" y="2133600"/>
          <p14:tracePt t="21581" x="2416175" y="2133600"/>
          <p14:tracePt t="21589" x="2398713" y="2133600"/>
          <p14:tracePt t="21597" x="2362200" y="2143125"/>
          <p14:tracePt t="21605" x="2352675" y="2143125"/>
          <p14:tracePt t="21620" x="2325688" y="2143125"/>
          <p14:tracePt t="21633" x="2316163" y="2143125"/>
          <p14:tracePt t="21642" x="2298700" y="2143125"/>
          <p14:tracePt t="21649" x="2270125" y="2152650"/>
          <p14:tracePt t="21658" x="2252663" y="2160588"/>
          <p14:tracePt t="21665" x="2233613" y="2160588"/>
          <p14:tracePt t="21673" x="2197100" y="2160588"/>
          <p14:tracePt t="21683" x="2170113" y="2170113"/>
          <p14:tracePt t="21692" x="2124075" y="2197100"/>
          <p14:tracePt t="21700" x="2087563" y="2197100"/>
          <p14:tracePt t="21708" x="2043113" y="2216150"/>
          <p14:tracePt t="21717" x="1997075" y="2243138"/>
          <p14:tracePt t="21725" x="1960563" y="2252663"/>
          <p14:tracePt t="21737" x="1914525" y="2270125"/>
          <p14:tracePt t="21743" x="1878013" y="2279650"/>
          <p14:tracePt t="21750" x="1851025" y="2316163"/>
          <p14:tracePt t="21758" x="1841500" y="2316163"/>
          <p14:tracePt t="21766" x="1824038" y="2335213"/>
          <p14:tracePt t="21774" x="1814513" y="2343150"/>
          <p14:tracePt t="22092" x="1814513" y="2362200"/>
          <p14:tracePt t="22101" x="1814513" y="2408238"/>
          <p14:tracePt t="22107" x="1804988" y="2425700"/>
          <p14:tracePt t="22118" x="1804988" y="2435225"/>
          <p14:tracePt t="22124" x="1804988" y="2444750"/>
          <p14:tracePt t="22132" x="1804988" y="2452688"/>
          <p14:tracePt t="22140" x="1804988" y="2481263"/>
          <p14:tracePt t="22147" x="1804988" y="2489200"/>
          <p14:tracePt t="22155" x="1804988" y="2508250"/>
          <p14:tracePt t="22164" x="1804988" y="2517775"/>
          <p14:tracePt t="22171" x="1804988" y="2525713"/>
          <p14:tracePt t="22183" x="1814513" y="2554288"/>
          <p14:tracePt t="22208" x="1824038" y="2562225"/>
          <p14:tracePt t="22231" x="1833563" y="2571750"/>
          <p14:tracePt t="24429" x="1833563" y="2581275"/>
          <p14:tracePt t="24434" x="1851025" y="2581275"/>
          <p14:tracePt t="24441" x="1887538" y="2581275"/>
          <p14:tracePt t="24448" x="1943100" y="2581275"/>
          <p14:tracePt t="24456" x="2033588" y="2581275"/>
          <p14:tracePt t="24463" x="2087563" y="2581275"/>
          <p14:tracePt t="24472" x="2179638" y="2581275"/>
          <p14:tracePt t="24479" x="2243138" y="2581275"/>
          <p14:tracePt t="24487" x="2335213" y="2581275"/>
          <p14:tracePt t="24495" x="2406650" y="2581275"/>
          <p14:tracePt t="24505" x="2498725" y="2581275"/>
          <p14:tracePt t="24514" x="2589213" y="2581275"/>
          <p14:tracePt t="24521" x="2644775" y="2581275"/>
          <p14:tracePt t="24531" x="2698750" y="2581275"/>
          <p14:tracePt t="24535" x="2762250" y="2581275"/>
          <p14:tracePt t="24543" x="2798763" y="2581275"/>
          <p14:tracePt t="24552" x="2827338" y="2581275"/>
          <p14:tracePt t="24560" x="2854325" y="2581275"/>
          <p14:tracePt t="24566" x="2890838" y="2581275"/>
          <p14:tracePt t="24573" x="2927350" y="2581275"/>
          <p14:tracePt t="24581" x="2954338" y="2581275"/>
          <p14:tracePt t="24589" x="3000375" y="2581275"/>
          <p14:tracePt t="24598" x="3027363" y="2581275"/>
          <p14:tracePt t="24606" x="3073400" y="2581275"/>
          <p14:tracePt t="24613" x="3109913" y="2581275"/>
          <p14:tracePt t="24623" x="3154363" y="2571750"/>
          <p14:tracePt t="24630" x="3190875" y="2571750"/>
          <p14:tracePt t="24637" x="3246438" y="2571750"/>
          <p14:tracePt t="24649" x="3292475" y="2544763"/>
          <p14:tracePt t="24653" x="3336925" y="2544763"/>
          <p14:tracePt t="24661" x="3392488" y="2535238"/>
          <p14:tracePt t="24668" x="3429000" y="2535238"/>
          <p14:tracePt t="24676" x="3482975" y="2535238"/>
          <p14:tracePt t="24684" x="3546475" y="2525713"/>
          <p14:tracePt t="24692" x="3575050" y="2525713"/>
          <p14:tracePt t="24700" x="3656013" y="2525713"/>
          <p14:tracePt t="24710" x="3721100" y="2508250"/>
          <p14:tracePt t="24717" x="3794125" y="2508250"/>
          <p14:tracePt t="24725" x="3867150" y="2508250"/>
          <p14:tracePt t="24733" x="3938588" y="2508250"/>
          <p14:tracePt t="24741" x="4021138" y="2481263"/>
          <p14:tracePt t="24748" x="4113213" y="2481263"/>
          <p14:tracePt t="24754" x="4167188" y="2471738"/>
          <p14:tracePt t="24763" x="4203700" y="2471738"/>
          <p14:tracePt t="24771" x="4230688" y="2471738"/>
          <p14:tracePt t="24781" x="4267200" y="2471738"/>
          <p14:tracePt t="24788" x="4276725" y="2471738"/>
          <p14:tracePt t="24797" x="4286250" y="2471738"/>
          <p14:tracePt t="24804" x="4295775" y="2471738"/>
          <p14:tracePt t="25002" x="4313238" y="2471738"/>
          <p14:tracePt t="25009" x="4322763" y="2471738"/>
          <p14:tracePt t="25017" x="4330700" y="2471738"/>
          <p14:tracePt t="25027" x="4367213" y="2471738"/>
          <p14:tracePt t="25035" x="4422775" y="2471738"/>
          <p14:tracePt t="25044" x="4449763" y="2471738"/>
          <p14:tracePt t="25052" x="4476750" y="2471738"/>
          <p14:tracePt t="25060" x="4513263" y="2471738"/>
          <p14:tracePt t="25068" x="4559300" y="2471738"/>
          <p14:tracePt t="25079" x="4614863" y="2471738"/>
          <p14:tracePt t="25086" x="4641850" y="2471738"/>
          <p14:tracePt t="25098" x="4659313" y="2471738"/>
          <p14:tracePt t="25104" x="4668838" y="2471738"/>
          <p14:tracePt t="25112" x="4687888" y="2471738"/>
          <p14:tracePt t="25118" x="4695825" y="2471738"/>
          <p14:tracePt t="25140" x="4705350" y="2471738"/>
          <p14:tracePt t="25150" x="4714875" y="2471738"/>
          <p14:tracePt t="25163" x="4722813" y="2471738"/>
          <p14:tracePt t="25181" x="4751388" y="2471738"/>
          <p14:tracePt t="25379" x="4759325" y="2471738"/>
          <p14:tracePt t="25388" x="4778375" y="2471738"/>
          <p14:tracePt t="25405" x="4805363" y="2471738"/>
          <p14:tracePt t="25412" x="4814888" y="2471738"/>
          <p14:tracePt t="26391" x="4832350" y="2471738"/>
          <p14:tracePt t="26408" x="4851400" y="2471738"/>
          <p14:tracePt t="26415" x="4860925" y="2481263"/>
          <p14:tracePt t="27908" x="4868863" y="2489200"/>
          <p14:tracePt t="27916" x="4868863" y="2508250"/>
          <p14:tracePt t="27927" x="4868863" y="2517775"/>
          <p14:tracePt t="27933" x="4851400" y="2535238"/>
          <p14:tracePt t="27952" x="4841875" y="2544763"/>
          <p14:tracePt t="27958" x="4832350" y="2562225"/>
          <p14:tracePt t="27969" x="4832350" y="2571750"/>
          <p14:tracePt t="27977" x="4824413" y="2589213"/>
          <p14:tracePt t="28910" x="4824413" y="2608263"/>
          <p14:tracePt t="30094" x="4832350" y="2617788"/>
          <p14:tracePt t="30102" x="4860925" y="2617788"/>
          <p14:tracePt t="30110" x="4933950" y="2608263"/>
          <p14:tracePt t="30119" x="4997450" y="2581275"/>
          <p14:tracePt t="30123" x="5087938" y="2581275"/>
          <p14:tracePt t="30129" x="5180013" y="2554288"/>
          <p14:tracePt t="30137" x="5243513" y="2554288"/>
          <p14:tracePt t="30145" x="5280025" y="2554288"/>
          <p14:tracePt t="30153" x="5353050" y="2554288"/>
          <p14:tracePt t="30162" x="5389563" y="2554288"/>
          <p14:tracePt t="30169" x="5416550" y="2544763"/>
          <p14:tracePt t="30178" x="5453063" y="2544763"/>
          <p14:tracePt t="30186" x="5489575" y="2535238"/>
          <p14:tracePt t="31217" x="5499100" y="2535238"/>
          <p14:tracePt t="31743" x="5499100" y="2544763"/>
          <p14:tracePt t="31752" x="5499100" y="2562225"/>
          <p14:tracePt t="32144" x="5499100" y="2571750"/>
          <p14:tracePt t="32152" x="5499100" y="2581275"/>
          <p14:tracePt t="32234" x="5499100" y="2562225"/>
          <p14:tracePt t="32241" x="5499100" y="2525713"/>
          <p14:tracePt t="32250" x="5499100" y="2498725"/>
          <p14:tracePt t="32258" x="5499100" y="2444750"/>
          <p14:tracePt t="32266" x="5499100" y="2425700"/>
          <p14:tracePt t="32278" x="5499100" y="2416175"/>
          <p14:tracePt t="32286" x="5499100" y="2408238"/>
          <p14:tracePt t="32294" x="5499100" y="2389188"/>
          <p14:tracePt t="32430" x="5507038" y="2389188"/>
          <p14:tracePt t="32437" x="5526088" y="2416175"/>
          <p14:tracePt t="32445" x="5526088" y="2425700"/>
          <p14:tracePt t="32453" x="5535613" y="2435225"/>
          <p14:tracePt t="32464" x="5535613" y="2444750"/>
          <p14:tracePt t="32472" x="5543550" y="2452688"/>
          <p14:tracePt t="32502" x="5553075" y="2452688"/>
          <p14:tracePt t="32515" x="5562600" y="2452688"/>
          <p14:tracePt t="32530" x="5572125" y="2452688"/>
          <p14:tracePt t="32540" x="5580063" y="2452688"/>
          <p14:tracePt t="32548" x="5589588" y="2452688"/>
          <p14:tracePt t="32795" x="5599113" y="2462213"/>
          <p14:tracePt t="32810" x="5599113" y="2471738"/>
          <p14:tracePt t="32822" x="5599113" y="2481263"/>
          <p14:tracePt t="32829" x="5599113" y="2498725"/>
          <p14:tracePt t="32841" x="5599113" y="2508250"/>
          <p14:tracePt t="32849" x="5599113" y="2535238"/>
          <p14:tracePt t="33242" x="5580063" y="2535238"/>
          <p14:tracePt t="33249" x="5572125" y="2535238"/>
          <p14:tracePt t="33258" x="5526088" y="2535238"/>
          <p14:tracePt t="33266" x="5480050" y="2535238"/>
          <p14:tracePt t="33271" x="5443538" y="2535238"/>
          <p14:tracePt t="33280" x="5370513" y="2535238"/>
          <p14:tracePt t="33287" x="5260975" y="2535238"/>
          <p14:tracePt t="33295" x="5187950" y="2535238"/>
          <p14:tracePt t="33304" x="5080000" y="2554288"/>
          <p14:tracePt t="33311" x="4987925" y="2554288"/>
          <p14:tracePt t="33319" x="4905375" y="2581275"/>
          <p14:tracePt t="33327" x="4832350" y="2589213"/>
          <p14:tracePt t="33335" x="4722813" y="2589213"/>
          <p14:tracePt t="33343" x="4622800" y="2617788"/>
          <p14:tracePt t="33350" x="4476750" y="2644775"/>
          <p14:tracePt t="33357" x="4349750" y="2681288"/>
          <p14:tracePt t="33366" x="4194175" y="2708275"/>
          <p14:tracePt t="33374" x="4084638" y="2717800"/>
          <p14:tracePt t="33382" x="3957638" y="2717800"/>
          <p14:tracePt t="33389" x="3848100" y="2717800"/>
          <p14:tracePt t="33398" x="3794125" y="2735263"/>
          <p14:tracePt t="33405" x="3729038" y="2735263"/>
          <p14:tracePt t="33414" x="3702050" y="2744788"/>
          <p14:tracePt t="33422" x="3665538" y="2744788"/>
          <p14:tracePt t="33430" x="3656013" y="2744788"/>
          <p14:tracePt t="33437" x="3629025" y="2763838"/>
          <p14:tracePt t="33449" x="3619500" y="2763838"/>
          <p14:tracePt t="33459" x="3611563" y="2763838"/>
          <p14:tracePt t="33465" x="3602038" y="2763838"/>
          <p14:tracePt t="33474" x="3575050" y="2763838"/>
          <p14:tracePt t="33482" x="3538538" y="2763838"/>
          <p14:tracePt t="33489" x="3482975" y="2771775"/>
          <p14:tracePt t="33498" x="3438525" y="2781300"/>
          <p14:tracePt t="33508" x="3382963" y="2790825"/>
          <p14:tracePt t="33516" x="3319463" y="2790825"/>
          <p14:tracePt t="33525" x="3227388" y="2808288"/>
          <p14:tracePt t="33531" x="3182938" y="2817813"/>
          <p14:tracePt t="33539" x="3146425" y="2817813"/>
          <p14:tracePt t="33549" x="3073400" y="2817813"/>
          <p14:tracePt t="33558" x="3000375" y="2836863"/>
          <p14:tracePt t="33568" x="2954338" y="2836863"/>
          <p14:tracePt t="33577" x="2871788" y="2836863"/>
          <p14:tracePt t="33584" x="2781300" y="2844800"/>
          <p14:tracePt t="33591" x="2644775" y="2890838"/>
          <p14:tracePt t="33602" x="2552700" y="2890838"/>
          <p14:tracePt t="33611" x="2406650" y="2900363"/>
          <p14:tracePt t="33616" x="2298700" y="2936875"/>
          <p14:tracePt t="33625" x="2170113" y="2946400"/>
          <p14:tracePt t="33631" x="2070100" y="2963863"/>
          <p14:tracePt t="33640" x="1960563" y="2973388"/>
          <p14:tracePt t="33650" x="1906588" y="2973388"/>
          <p14:tracePt t="33658" x="1851025" y="2973388"/>
          <p14:tracePt t="33665" x="1833563" y="2973388"/>
          <p14:tracePt t="33674" x="1760538" y="2973388"/>
          <p14:tracePt t="33681" x="1741488" y="2973388"/>
          <p14:tracePt t="33690" x="1714500" y="2973388"/>
          <p14:tracePt t="33697" x="1704975" y="2973388"/>
          <p14:tracePt t="33708" x="1687513" y="2973388"/>
          <p14:tracePt t="33725" x="1677988" y="2973388"/>
          <p14:tracePt t="33732" x="1658938" y="2973388"/>
          <p14:tracePt t="33740" x="1651000" y="2990850"/>
          <p14:tracePt t="33752" x="1622425" y="2990850"/>
          <p14:tracePt t="33759" x="1614488" y="3000375"/>
          <p14:tracePt t="33767" x="1595438" y="3000375"/>
          <p14:tracePt t="33780" x="1585913" y="3000375"/>
          <p14:tracePt t="33788" x="1577975" y="3009900"/>
          <p14:tracePt t="33796" x="1568450" y="3009900"/>
          <p14:tracePt t="34222" x="1577975" y="3009900"/>
          <p14:tracePt t="34227" x="1585913" y="3009900"/>
          <p14:tracePt t="34242" x="1595438" y="3000375"/>
          <p14:tracePt t="34286" x="1604963" y="2990850"/>
          <p14:tracePt t="34316" x="1622425" y="2990850"/>
          <p14:tracePt t="34656" x="1641475" y="2982913"/>
          <p14:tracePt t="34664" x="1658938" y="2973388"/>
          <p14:tracePt t="34672" x="1695450" y="2963863"/>
          <p14:tracePt t="34680" x="1731963" y="2963863"/>
          <p14:tracePt t="34688" x="1760538" y="2954338"/>
          <p14:tracePt t="34695" x="1804988" y="2946400"/>
          <p14:tracePt t="34703" x="1833563" y="2946400"/>
          <p14:tracePt t="34711" x="1878013" y="2936875"/>
          <p14:tracePt t="34719" x="1897063" y="2936875"/>
          <p14:tracePt t="34731" x="1924050" y="2936875"/>
          <p14:tracePt t="34737" x="1933575" y="2936875"/>
          <p14:tracePt t="34746" x="1951038" y="2917825"/>
          <p14:tracePt t="34866" x="1960563" y="2917825"/>
          <p14:tracePt t="34885" x="1960563" y="2927350"/>
          <p14:tracePt t="34892" x="1960563" y="2936875"/>
          <p14:tracePt t="34898" x="1960563" y="2954338"/>
          <p14:tracePt t="34920" x="1960563" y="2963863"/>
          <p14:tracePt t="34928" x="1960563" y="2982913"/>
          <p14:tracePt t="34936" x="1960563" y="2990850"/>
          <p14:tracePt t="34952" x="1960563" y="3000375"/>
          <p14:tracePt t="34960" x="1960563" y="3009900"/>
          <p14:tracePt t="34976" x="1960563" y="3017838"/>
          <p14:tracePt t="35761" x="1951038" y="3027363"/>
          <p14:tracePt t="35863" x="1943100" y="3027363"/>
          <p14:tracePt t="35874" x="1933575" y="3027363"/>
          <p14:tracePt t="35882" x="1914525" y="3027363"/>
          <p14:tracePt t="35888" x="1906588" y="3027363"/>
          <p14:tracePt t="35896" x="1878013" y="3027363"/>
          <p14:tracePt t="35904" x="1870075" y="3027363"/>
          <p14:tracePt t="35914" x="1833563" y="3027363"/>
          <p14:tracePt t="35922" x="1804988" y="3027363"/>
          <p14:tracePt t="35932" x="1778000" y="3027363"/>
          <p14:tracePt t="35939" x="1760538" y="3027363"/>
          <p14:tracePt t="35946" x="1741488" y="3027363"/>
          <p14:tracePt t="35954" x="1731963" y="3027363"/>
          <p14:tracePt t="35966" x="1724025" y="3027363"/>
          <p14:tracePt t="36304" x="1714500" y="3027363"/>
          <p14:tracePt t="36612" x="1724025" y="3027363"/>
          <p14:tracePt t="36615" x="1741488" y="3027363"/>
          <p14:tracePt t="36624" x="1751013" y="3027363"/>
          <p14:tracePt t="36634" x="1768475" y="3027363"/>
          <p14:tracePt t="36643" x="1778000" y="3027363"/>
          <p14:tracePt t="36650" x="1797050" y="3027363"/>
          <p14:tracePt t="36661" x="1804988" y="3027363"/>
          <p14:tracePt t="36667" x="1824038" y="3027363"/>
          <p14:tracePt t="36673" x="1833563" y="3027363"/>
          <p14:tracePt t="36680" x="1851025" y="3027363"/>
          <p14:tracePt t="36688" x="1860550" y="3027363"/>
          <p14:tracePt t="36704" x="1878013" y="3027363"/>
          <p14:tracePt t="36720" x="1887538" y="3017838"/>
          <p14:tracePt t="36728" x="1897063" y="3017838"/>
          <p14:tracePt t="36736" x="1906588" y="3017838"/>
          <p14:tracePt t="36745" x="1914525" y="3009900"/>
          <p14:tracePt t="36754" x="1933575" y="3009900"/>
          <p14:tracePt t="37366" x="1943100" y="3009900"/>
          <p14:tracePt t="37379" x="1960563" y="3009900"/>
          <p14:tracePt t="37397" x="1970088" y="3009900"/>
          <p14:tracePt t="37403" x="1987550" y="3009900"/>
          <p14:tracePt t="37410" x="2006600" y="3009900"/>
          <p14:tracePt t="37418" x="2043113" y="3009900"/>
          <p14:tracePt t="37426" x="2097088" y="3009900"/>
          <p14:tracePt t="37433" x="2124075" y="3009900"/>
          <p14:tracePt t="37443" x="2143125" y="3009900"/>
          <p14:tracePt t="37450" x="2160588" y="3009900"/>
          <p14:tracePt t="37460" x="2170113" y="3009900"/>
          <p14:tracePt t="37468" x="2179638" y="3009900"/>
          <p14:tracePt t="37480" x="2189163" y="3009900"/>
          <p14:tracePt t="37490" x="2197100" y="3009900"/>
          <p14:tracePt t="37552" x="2206625" y="3009900"/>
          <p14:tracePt t="37559" x="2216150" y="3009900"/>
          <p14:tracePt t="37567" x="2233613" y="3009900"/>
          <p14:tracePt t="37576" x="2252663" y="3009900"/>
          <p14:tracePt t="37581" x="2270125" y="3009900"/>
          <p14:tracePt t="37592" x="2298700" y="3009900"/>
          <p14:tracePt t="37600" x="2335213" y="3009900"/>
          <p14:tracePt t="37610" x="2370138" y="3000375"/>
          <p14:tracePt t="37616" x="2425700" y="3000375"/>
          <p14:tracePt t="37623" x="2489200" y="2973388"/>
          <p14:tracePt t="37631" x="2581275" y="2963863"/>
          <p14:tracePt t="37640" x="2690813" y="2963863"/>
          <p14:tracePt t="37652" x="2798763" y="2963863"/>
          <p14:tracePt t="37658" x="2927350" y="2963863"/>
          <p14:tracePt t="37667" x="3054350" y="2963863"/>
          <p14:tracePt t="37679" x="3182938" y="2946400"/>
          <p14:tracePt t="37682" x="3273425" y="2946400"/>
          <p14:tracePt t="37691" x="3402013" y="2946400"/>
          <p14:tracePt t="37701" x="3511550" y="2946400"/>
          <p14:tracePt t="37710" x="3619500" y="2946400"/>
          <p14:tracePt t="37715" x="3711575" y="2946400"/>
          <p14:tracePt t="37723" x="3802063" y="2946400"/>
          <p14:tracePt t="37732" x="3884613" y="2946400"/>
          <p14:tracePt t="37740" x="3921125" y="2946400"/>
          <p14:tracePt t="37750" x="3967163" y="2946400"/>
          <p14:tracePt t="37757" x="3994150" y="2946400"/>
          <p14:tracePt t="37768" x="4003675" y="2946400"/>
          <p14:tracePt t="38148" x="3975100" y="2946400"/>
          <p14:tracePt t="38159" x="3957638" y="2946400"/>
          <p14:tracePt t="38167" x="3938588" y="2946400"/>
          <p14:tracePt t="38174" x="3930650" y="2954338"/>
          <p14:tracePt t="38184" x="3894138" y="2973388"/>
          <p14:tracePt t="38193" x="3884613" y="2973388"/>
          <p14:tracePt t="38200" x="3867150" y="2982913"/>
          <p14:tracePt t="38208" x="3830638" y="2982913"/>
          <p14:tracePt t="38216" x="3821113" y="2982913"/>
          <p14:tracePt t="38225" x="3802063" y="2982913"/>
          <p14:tracePt t="38232" x="3765550" y="2990850"/>
          <p14:tracePt t="38240" x="3738563" y="2990850"/>
          <p14:tracePt t="38249" x="3711575" y="2990850"/>
          <p14:tracePt t="38257" x="3665538" y="3000375"/>
          <p14:tracePt t="38266" x="3629025" y="3000375"/>
          <p14:tracePt t="38274" x="3582988" y="3000375"/>
          <p14:tracePt t="38283" x="3556000" y="3009900"/>
          <p14:tracePt t="38292" x="3529013" y="3009900"/>
          <p14:tracePt t="38304" x="3482975" y="3009900"/>
          <p14:tracePt t="38310" x="3446463" y="3009900"/>
          <p14:tracePt t="38316" x="3392488" y="3009900"/>
          <p14:tracePt t="38325" x="3346450" y="3009900"/>
          <p14:tracePt t="38332" x="3282950" y="3009900"/>
          <p14:tracePt t="38341" x="3236913" y="3009900"/>
          <p14:tracePt t="38350" x="3182938" y="3009900"/>
          <p14:tracePt t="38357" x="3109913" y="3009900"/>
          <p14:tracePt t="38365" x="3073400" y="3009900"/>
          <p14:tracePt t="38374" x="3027363" y="3009900"/>
          <p14:tracePt t="38382" x="2990850" y="3009900"/>
          <p14:tracePt t="38392" x="2973388" y="3009900"/>
          <p14:tracePt t="38400" x="2927350" y="3009900"/>
          <p14:tracePt t="38407" x="2908300" y="3009900"/>
          <p14:tracePt t="38416" x="2890838" y="3009900"/>
          <p14:tracePt t="38432" x="2881313" y="3009900"/>
          <p14:tracePt t="38442" x="2871788" y="3009900"/>
          <p14:tracePt t="38447" x="2863850" y="3009900"/>
          <p14:tracePt t="38457" x="2844800" y="3009900"/>
          <p14:tracePt t="38466" x="2835275" y="3009900"/>
          <p14:tracePt t="38473" x="2798763" y="3009900"/>
          <p14:tracePt t="38481" x="2771775" y="3009900"/>
          <p14:tracePt t="38489" x="2735263" y="3017838"/>
          <p14:tracePt t="38502" x="2671763" y="3054350"/>
          <p14:tracePt t="38508" x="2552700" y="3073400"/>
          <p14:tracePt t="38518" x="2462213" y="3100388"/>
          <p14:tracePt t="38526" x="2325688" y="3146425"/>
          <p14:tracePt t="38532" x="2216150" y="3182938"/>
          <p14:tracePt t="38539" x="2097088" y="3200400"/>
          <p14:tracePt t="38550" x="1970088" y="3228975"/>
          <p14:tracePt t="38557" x="1860550" y="3246438"/>
          <p14:tracePt t="38565" x="1814513" y="3246438"/>
          <p14:tracePt t="38573" x="1760538" y="3255963"/>
          <p14:tracePt t="38581" x="1731963" y="3255963"/>
          <p14:tracePt t="38590" x="1695450" y="3255963"/>
          <p14:tracePt t="38602" x="1658938" y="3255963"/>
          <p14:tracePt t="38609" x="1651000" y="3255963"/>
          <p14:tracePt t="38618" x="1641475" y="3255963"/>
          <p14:tracePt t="38626" x="1604963" y="3255963"/>
          <p14:tracePt t="38640" x="1585913" y="3246438"/>
          <p14:tracePt t="38648" x="1568450" y="3236913"/>
          <p14:tracePt t="38658" x="1558925" y="3236913"/>
          <p14:tracePt t="38667" x="1541463" y="3236913"/>
          <p14:tracePt t="38674" x="1522413" y="3236913"/>
          <p14:tracePt t="38680" x="1514475" y="3236913"/>
          <p14:tracePt t="38689" x="1504950" y="3236913"/>
          <p14:tracePt t="38698" x="1495425" y="3236913"/>
          <p14:tracePt t="38784" x="1485900" y="3219450"/>
          <p14:tracePt t="38790" x="1485900" y="3200400"/>
          <p14:tracePt t="38797" x="1485900" y="3182938"/>
          <p14:tracePt t="38804" x="1485900" y="3155950"/>
          <p14:tracePt t="38812" x="1485900" y="3109913"/>
          <p14:tracePt t="38820" x="1485900" y="3100388"/>
          <p14:tracePt t="38828" x="1485900" y="3090863"/>
          <p14:tracePt t="38836" x="1485900" y="3082925"/>
          <p14:tracePt t="38843" x="1485900" y="3073400"/>
          <p14:tracePt t="38850" x="1485900" y="3046413"/>
          <p14:tracePt t="38857" x="1485900" y="3036888"/>
          <p14:tracePt t="38866" x="1485900" y="3027363"/>
          <p14:tracePt t="38873" x="1485900" y="3009900"/>
          <p14:tracePt t="38881" x="1485900" y="3000375"/>
          <p14:tracePt t="38889" x="1485900" y="2982913"/>
          <p14:tracePt t="38897" x="1485900" y="2973388"/>
          <p14:tracePt t="38908" x="1485900" y="2954338"/>
          <p14:tracePt t="38913" x="1485900" y="2946400"/>
          <p14:tracePt t="38922" x="1485900" y="2936875"/>
          <p14:tracePt t="38966" x="1485900" y="2927350"/>
          <p14:tracePt t="38973" x="1485900" y="2909888"/>
          <p14:tracePt t="38982" x="1485900" y="2890838"/>
          <p14:tracePt t="38999" x="1485900" y="2881313"/>
          <p14:tracePt t="39008" x="1485900" y="2873375"/>
          <p14:tracePt t="39016" x="1485900" y="2863850"/>
          <p14:tracePt t="39118" x="1504950" y="2854325"/>
          <p14:tracePt t="39125" x="1514475" y="2836863"/>
          <p14:tracePt t="39133" x="1550988" y="2817813"/>
          <p14:tracePt t="39142" x="1604963" y="2808288"/>
          <p14:tracePt t="39151" x="1651000" y="2790825"/>
          <p14:tracePt t="39160" x="1677988" y="2790825"/>
          <p14:tracePt t="39166" x="1751013" y="2790825"/>
          <p14:tracePt t="39175" x="1824038" y="2790825"/>
          <p14:tracePt t="39181" x="1878013" y="2790825"/>
          <p14:tracePt t="39191" x="2024063" y="2790825"/>
          <p14:tracePt t="39199" x="2152650" y="2790825"/>
          <p14:tracePt t="39207" x="2298700" y="2790825"/>
          <p14:tracePt t="39215" x="2425700" y="2790825"/>
          <p14:tracePt t="39223" x="2552700" y="2808288"/>
          <p14:tracePt t="39234" x="2698750" y="2808288"/>
          <p14:tracePt t="39245" x="2798763" y="2863850"/>
          <p14:tracePt t="39250" x="2927350" y="2881313"/>
          <p14:tracePt t="39259" x="3009900" y="2909888"/>
          <p14:tracePt t="39267" x="3100388" y="2917825"/>
          <p14:tracePt t="39276" x="3173413" y="2927350"/>
          <p14:tracePt t="39282" x="3219450" y="2954338"/>
          <p14:tracePt t="39293" x="3255963" y="2954338"/>
          <p14:tracePt t="39304" x="3292475" y="2963863"/>
          <p14:tracePt t="39309" x="3319463" y="2963863"/>
          <p14:tracePt t="39316" x="3328988" y="2973388"/>
          <p14:tracePt t="39324" x="3336925" y="2973388"/>
          <p14:tracePt t="39380" x="3346450" y="2973388"/>
          <p14:tracePt t="39389" x="3365500" y="2973388"/>
          <p14:tracePt t="39397" x="3382963" y="2973388"/>
          <p14:tracePt t="39404" x="3402013" y="2973388"/>
          <p14:tracePt t="39413" x="3438525" y="2973388"/>
          <p14:tracePt t="39430" x="3519488" y="2973388"/>
          <p14:tracePt t="39438" x="3546475" y="2973388"/>
          <p14:tracePt t="39447" x="3582988" y="2973388"/>
          <p14:tracePt t="39464" x="3602038" y="2973388"/>
          <p14:tracePt t="39493" x="3611563" y="2973388"/>
          <p14:tracePt t="40737" x="3619500" y="2973388"/>
          <p14:tracePt t="40743" x="3619500" y="2982913"/>
          <p14:tracePt t="40752" x="3619500" y="3009900"/>
          <p14:tracePt t="40760" x="3611563" y="3017838"/>
          <p14:tracePt t="40768" x="3602038" y="3027363"/>
          <p14:tracePt t="40779" x="3582988" y="3054350"/>
          <p14:tracePt t="40792" x="3575050" y="3054350"/>
          <p14:tracePt t="41196" x="3582988" y="3063875"/>
          <p14:tracePt t="41204" x="3602038" y="3063875"/>
          <p14:tracePt t="41210" x="3619500" y="3063875"/>
          <p14:tracePt t="41243" x="3638550" y="3073400"/>
          <p14:tracePt t="41251" x="3638550" y="3082925"/>
          <p14:tracePt t="41258" x="3629025" y="3090863"/>
          <p14:tracePt t="41266" x="3629025" y="3119438"/>
          <p14:tracePt t="41274" x="3619500" y="3136900"/>
          <p14:tracePt t="41282" x="3619500" y="3146425"/>
          <p14:tracePt t="41290" x="3619500" y="3173413"/>
          <p14:tracePt t="41298" x="3619500" y="3209925"/>
          <p14:tracePt t="41305" x="3619500" y="3236913"/>
          <p14:tracePt t="41314" x="3619500" y="3282950"/>
          <p14:tracePt t="41321" x="3619500" y="3292475"/>
          <p14:tracePt t="41330" x="3611563" y="3319463"/>
          <p14:tracePt t="41338" x="3602038" y="3338513"/>
          <p14:tracePt t="41350" x="3602038" y="3392488"/>
          <p14:tracePt t="41357" x="3592513" y="3419475"/>
          <p14:tracePt t="41368" x="3575050" y="3438525"/>
          <p14:tracePt t="41374" x="3575050" y="3482975"/>
          <p14:tracePt t="41380" x="3546475" y="3511550"/>
          <p14:tracePt t="41390" x="3538538" y="3556000"/>
          <p14:tracePt t="41396" x="3529013" y="3584575"/>
          <p14:tracePt t="41406" x="3511550" y="3611563"/>
          <p14:tracePt t="41414" x="3465513" y="3675063"/>
          <p14:tracePt t="41423" x="3409950" y="3721100"/>
          <p14:tracePt t="41429" x="3355975" y="3803650"/>
          <p14:tracePt t="41438" x="3309938" y="3857625"/>
          <p14:tracePt t="41445" x="3219450" y="3940175"/>
          <p14:tracePt t="41454" x="3154363" y="4003675"/>
          <p14:tracePt t="41463" x="3090863" y="4049713"/>
          <p14:tracePt t="41473" x="3027363" y="4094163"/>
          <p14:tracePt t="41481" x="3009900" y="4113213"/>
          <p14:tracePt t="41492" x="2973388" y="4140200"/>
          <p14:tracePt t="41499" x="2954338" y="4159250"/>
          <p14:tracePt t="41506" x="2944813" y="4159250"/>
          <p14:tracePt t="41512" x="2944813" y="4167188"/>
          <p14:tracePt t="41524" x="2936875" y="4176713"/>
          <p14:tracePt t="41568" x="2927350" y="4176713"/>
          <p14:tracePt t="41576" x="2908300" y="4203700"/>
          <p14:tracePt t="41588" x="2900363" y="4213225"/>
          <p14:tracePt t="41596" x="2871788" y="4232275"/>
          <p14:tracePt t="41605" x="2863850" y="4232275"/>
          <p14:tracePt t="41614" x="2844800" y="4249738"/>
          <p14:tracePt t="41619" x="2835275" y="4259263"/>
          <p14:tracePt t="41627" x="2808288" y="4276725"/>
          <p14:tracePt t="41638" x="2808288" y="4286250"/>
          <p14:tracePt t="41648" x="2790825" y="4303713"/>
          <p14:tracePt t="41651" x="2771775" y="4322763"/>
          <p14:tracePt t="41659" x="2744788" y="4332288"/>
          <p14:tracePt t="41667" x="2717800" y="4340225"/>
          <p14:tracePt t="41676" x="2698750" y="4359275"/>
          <p14:tracePt t="41681" x="2690813" y="4368800"/>
          <p14:tracePt t="41689" x="2662238" y="4386263"/>
          <p14:tracePt t="41714" x="2654300" y="4386263"/>
          <p14:tracePt t="42936" x="2644775" y="4405313"/>
          <p14:tracePt t="42942" x="2635250" y="4413250"/>
          <p14:tracePt t="42950" x="2625725" y="4413250"/>
          <p14:tracePt t="42956" x="2617788" y="4441825"/>
          <p14:tracePt t="42967" x="2598738" y="4468813"/>
          <p14:tracePt t="42975" x="2589213" y="4468813"/>
          <p14:tracePt t="42995" x="2589213" y="4478338"/>
          <p14:tracePt t="43005" x="2571750" y="4486275"/>
          <p14:tracePt t="43864" x="2562225" y="4495800"/>
          <p14:tracePt t="43887" x="2552700" y="4495800"/>
          <p14:tracePt t="44107" x="2544763" y="4514850"/>
          <p14:tracePt t="44117" x="2544763" y="4522788"/>
          <p14:tracePt t="44125" x="2544763" y="4532313"/>
          <p14:tracePt t="44141" x="2562225" y="4541838"/>
          <p14:tracePt t="44149" x="2571750" y="4541838"/>
          <p14:tracePt t="44165" x="2589213" y="4559300"/>
          <p14:tracePt t="44173" x="2589213" y="4568825"/>
          <p14:tracePt t="44181" x="2598738" y="4595813"/>
          <p14:tracePt t="44189" x="2598738" y="4605338"/>
          <p14:tracePt t="44199" x="2598738" y="4632325"/>
          <p14:tracePt t="44207" x="2598738" y="4641850"/>
          <p14:tracePt t="44215" x="2598738" y="4651375"/>
          <p14:tracePt t="44223" x="2608263" y="4660900"/>
          <p14:tracePt t="44231" x="2617788" y="4687888"/>
          <p14:tracePt t="44239" x="2625725" y="4705350"/>
          <p14:tracePt t="44263" x="2625725" y="4714875"/>
          <p14:tracePt t="44271" x="2625725" y="4741863"/>
          <p14:tracePt t="44279" x="2625725" y="4824413"/>
          <p14:tracePt t="44289" x="2654300" y="4943475"/>
          <p14:tracePt t="44297" x="2662238" y="5016500"/>
          <p14:tracePt t="44305" x="2662238" y="5043488"/>
          <p14:tracePt t="44313" x="2662238" y="5089525"/>
          <p14:tracePt t="44321" x="2662238" y="5106988"/>
          <p14:tracePt t="44329" x="2662238" y="5133975"/>
          <p14:tracePt t="44338" x="2662238" y="5189538"/>
          <p14:tracePt t="44347" x="2654300" y="5216525"/>
          <p14:tracePt t="44355" x="2644775" y="5280025"/>
          <p14:tracePt t="44364" x="2617788" y="5326063"/>
          <p14:tracePt t="44371" x="2617788" y="5362575"/>
          <p14:tracePt t="44379" x="2608263" y="5380038"/>
          <p14:tracePt t="44387" x="2589213" y="5399088"/>
          <p14:tracePt t="44395" x="2571750" y="5435600"/>
          <p14:tracePt t="44404" x="2552700" y="5472113"/>
          <p14:tracePt t="44413" x="2552700" y="5508625"/>
          <p14:tracePt t="44421" x="2544763" y="5508625"/>
          <p14:tracePt t="44429" x="2535238" y="5535613"/>
          <p14:tracePt t="44438" x="2525713" y="5554663"/>
          <p14:tracePt t="44449" x="2525713" y="5562600"/>
          <p14:tracePt t="44854" x="2525713" y="5572125"/>
          <p14:tracePt t="44875" x="2535238" y="5545138"/>
          <p14:tracePt t="44881" x="2562225" y="5526088"/>
          <p14:tracePt t="44889" x="2581275" y="5518150"/>
          <p14:tracePt t="44898" x="2589213" y="5499100"/>
          <p14:tracePt t="44905" x="2598738" y="5489575"/>
          <p14:tracePt t="44914" x="2608263" y="5481638"/>
          <p14:tracePt t="44921" x="2625725" y="5453063"/>
          <p14:tracePt t="44930" x="2635250" y="5426075"/>
          <p14:tracePt t="44938" x="2644775" y="5416550"/>
          <p14:tracePt t="44945" x="2654300" y="5399088"/>
          <p14:tracePt t="44953" x="2662238" y="5372100"/>
          <p14:tracePt t="44961" x="2681288" y="5326063"/>
          <p14:tracePt t="44970" x="2690813" y="5289550"/>
          <p14:tracePt t="44977" x="2727325" y="5262563"/>
          <p14:tracePt t="44985" x="2735263" y="5226050"/>
          <p14:tracePt t="44992" x="2771775" y="5143500"/>
          <p14:tracePt t="45004" x="2808288" y="5097463"/>
          <p14:tracePt t="45007" x="2844800" y="5033963"/>
          <p14:tracePt t="45015" x="2917825" y="4933950"/>
          <p14:tracePt t="45023" x="2973388" y="4860925"/>
          <p14:tracePt t="45032" x="3046413" y="4778375"/>
          <p14:tracePt t="45039" x="3127375" y="4697413"/>
          <p14:tracePt t="45047" x="3209925" y="4641850"/>
          <p14:tracePt t="45055" x="3255963" y="4605338"/>
          <p14:tracePt t="45063" x="3336925" y="4551363"/>
          <p14:tracePt t="45072" x="3402013" y="4514850"/>
          <p14:tracePt t="45080" x="3465513" y="4486275"/>
          <p14:tracePt t="45087" x="3511550" y="4449763"/>
          <p14:tracePt t="45095" x="3546475" y="4432300"/>
          <p14:tracePt t="45157" x="3556000" y="4432300"/>
          <p14:tracePt t="45179" x="3565525" y="4422775"/>
          <p14:tracePt t="45188" x="3582988" y="4422775"/>
          <p14:tracePt t="45195" x="3592513" y="4413250"/>
          <p14:tracePt t="45202" x="3602038" y="4405313"/>
          <p14:tracePt t="45267" x="3611563" y="4405313"/>
          <p14:tracePt t="45275" x="3629025" y="4376738"/>
          <p14:tracePt t="45283" x="3638550" y="4340225"/>
          <p14:tracePt t="45291" x="3648075" y="4322763"/>
          <p14:tracePt t="45299" x="3656013" y="4286250"/>
          <p14:tracePt t="45308" x="3665538" y="4249738"/>
          <p14:tracePt t="45316" x="3684588" y="4195763"/>
          <p14:tracePt t="45324" x="3692525" y="4176713"/>
          <p14:tracePt t="45332" x="3702050" y="4159250"/>
          <p14:tracePt t="45339" x="3721100" y="4140200"/>
          <p14:tracePt t="45347" x="3729038" y="4113213"/>
          <p14:tracePt t="45356" x="3757613" y="4086225"/>
          <p14:tracePt t="45363" x="3757613" y="4076700"/>
          <p14:tracePt t="45373" x="3775075" y="4067175"/>
          <p14:tracePt t="45383" x="3784600" y="4057650"/>
          <p14:tracePt t="45392" x="3794125" y="4049713"/>
          <p14:tracePt t="45399" x="3811588" y="4013200"/>
          <p14:tracePt t="45415" x="3821113" y="4003675"/>
          <p14:tracePt t="45423" x="3821113" y="3984625"/>
          <p14:tracePt t="45442" x="3848100" y="3976688"/>
          <p14:tracePt t="45453" x="3848100" y="3967163"/>
          <p14:tracePt t="45462" x="3857625" y="3948113"/>
          <p14:tracePt t="45473" x="3867150" y="3940175"/>
          <p14:tracePt t="45491" x="3867150" y="3930650"/>
          <p14:tracePt t="45495" x="3875088" y="3930650"/>
          <p14:tracePt t="45506" x="3894138" y="3921125"/>
          <p14:tracePt t="45521" x="3894138" y="3911600"/>
          <p14:tracePt t="45537" x="3903663" y="3903663"/>
          <p14:tracePt t="45584" x="3903663" y="3894138"/>
          <p14:tracePt t="45592" x="3911600" y="3875088"/>
          <p14:tracePt t="45600" x="3921125" y="3867150"/>
          <p14:tracePt t="45607" x="3930650" y="3840163"/>
          <p14:tracePt t="45616" x="3948113" y="3821113"/>
          <p14:tracePt t="45624" x="3948113" y="3811588"/>
          <p14:tracePt t="45632" x="3957638" y="3794125"/>
          <p14:tracePt t="45715" x="3957638" y="3784600"/>
          <p14:tracePt t="45735" x="3957638" y="3775075"/>
          <p14:tracePt t="45741" x="3967163" y="3757613"/>
          <p14:tracePt t="45750" x="3967163" y="3748088"/>
          <p14:tracePt t="45757" x="3967163" y="3738563"/>
          <p14:tracePt t="45766" x="3975100" y="3711575"/>
          <p14:tracePt t="45773" x="3984625" y="3694113"/>
          <p14:tracePt t="45786" x="3994150" y="3684588"/>
          <p14:tracePt t="45842" x="3994150" y="3675063"/>
          <p14:tracePt t="45850" x="3994150" y="3665538"/>
          <p14:tracePt t="45858" x="3994150" y="3648075"/>
          <p14:tracePt t="45866" x="4003675" y="3638550"/>
          <p14:tracePt t="45933" x="4003675" y="3629025"/>
          <p14:tracePt t="45940" x="4003675" y="3621088"/>
          <p14:tracePt t="46014" x="4003675" y="3611563"/>
          <p14:tracePt t="46025" x="4003675" y="3602038"/>
          <p14:tracePt t="46049" x="4003675" y="3592513"/>
          <p14:tracePt t="46056" x="4003675" y="3575050"/>
          <p14:tracePt t="46064" x="4011613" y="3565525"/>
          <p14:tracePt t="46072" x="4021138" y="3565525"/>
          <p14:tracePt t="46084" x="4040188" y="3565525"/>
          <p14:tracePt t="46092" x="4057650" y="3556000"/>
          <p14:tracePt t="46100" x="4076700" y="3548063"/>
          <p14:tracePt t="46108" x="4094163" y="3529013"/>
          <p14:tracePt t="46114" x="4121150" y="3519488"/>
          <p14:tracePt t="46121" x="4157663" y="3492500"/>
          <p14:tracePt t="46129" x="4186238" y="3482975"/>
          <p14:tracePt t="46137" x="4240213" y="3455988"/>
          <p14:tracePt t="46146" x="4259263" y="3455988"/>
          <p14:tracePt t="46154" x="4313238" y="3438525"/>
          <p14:tracePt t="46162" x="4349750" y="3429000"/>
          <p14:tracePt t="46169" x="4386263" y="3419475"/>
          <p14:tracePt t="46177" x="4432300" y="3419475"/>
          <p14:tracePt t="46186" x="4468813" y="3419475"/>
          <p14:tracePt t="46194" x="4541838" y="3392488"/>
          <p14:tracePt t="46202" x="4622800" y="3375025"/>
          <p14:tracePt t="46210" x="4659313" y="3375025"/>
          <p14:tracePt t="46215" x="4732338" y="3375025"/>
          <p14:tracePt t="46225" x="4824413" y="3375025"/>
          <p14:tracePt t="46233" x="4860925" y="3375025"/>
          <p14:tracePt t="46244" x="4933950" y="3375025"/>
          <p14:tracePt t="46249" x="5006975" y="3375025"/>
          <p14:tracePt t="46257" x="5060950" y="3375025"/>
          <p14:tracePt t="46264" x="5133975" y="3375025"/>
          <p14:tracePt t="46272" x="5197475" y="3375025"/>
          <p14:tracePt t="46280" x="5253038" y="3375025"/>
          <p14:tracePt t="46289" x="5289550" y="3375025"/>
          <p14:tracePt t="46297" x="5334000" y="3375025"/>
          <p14:tracePt t="46305" x="5389563" y="3375025"/>
          <p14:tracePt t="46313" x="5416550" y="3375025"/>
          <p14:tracePt t="46321" x="5443538" y="3375025"/>
          <p14:tracePt t="46326" x="5472113" y="3375025"/>
          <p14:tracePt t="46334" x="5489575" y="3375025"/>
          <p14:tracePt t="46341" x="5507038" y="3375025"/>
          <p14:tracePt t="46349" x="5535613" y="3375025"/>
          <p14:tracePt t="46357" x="5572125" y="3375025"/>
          <p14:tracePt t="46373" x="5580063" y="3375025"/>
          <p14:tracePt t="46383" x="5589588" y="3375025"/>
          <p14:tracePt t="46423" x="5599113" y="3382963"/>
          <p14:tracePt t="46429" x="5608638" y="3392488"/>
          <p14:tracePt t="46435" x="5608638" y="3402013"/>
          <p14:tracePt t="46444" x="5616575" y="3429000"/>
          <p14:tracePt t="46455" x="5616575" y="3438525"/>
          <p14:tracePt t="46462" x="5626100" y="3465513"/>
          <p14:tracePt t="46469" x="5635625" y="3465513"/>
          <p14:tracePt t="46478" x="5635625" y="3482975"/>
          <p14:tracePt t="46484" x="5653088" y="3502025"/>
          <p14:tracePt t="46493" x="5689600" y="3565525"/>
          <p14:tracePt t="46500" x="5699125" y="3584575"/>
          <p14:tracePt t="46508" x="5699125" y="3602038"/>
          <p14:tracePt t="46516" x="5699125" y="3611563"/>
          <p14:tracePt t="46524" x="5699125" y="3638550"/>
          <p14:tracePt t="46530" x="5699125" y="3657600"/>
          <p14:tracePt t="46546" x="5699125" y="3665538"/>
          <p14:tracePt t="46554" x="5708650" y="3684588"/>
          <p14:tracePt t="46628" x="5708650" y="3702050"/>
          <p14:tracePt t="46636" x="5708650" y="3711575"/>
          <p14:tracePt t="46643" x="5708650" y="3721100"/>
          <p14:tracePt t="46652" x="5708650" y="3730625"/>
          <p14:tracePt t="46674" x="5708650" y="3738563"/>
          <p14:tracePt t="46681" x="5708650" y="3748088"/>
          <p14:tracePt t="46687" x="5708650" y="3757613"/>
          <p14:tracePt t="46695" x="5689600" y="3784600"/>
          <p14:tracePt t="46703" x="5689600" y="3794125"/>
          <p14:tracePt t="46711" x="5681663" y="3811588"/>
          <p14:tracePt t="46720" x="5672138" y="3821113"/>
          <p14:tracePt t="46736" x="5662613" y="3830638"/>
          <p14:tracePt t="46743" x="5653088" y="3867150"/>
          <p14:tracePt t="46756" x="5645150" y="3875088"/>
          <p14:tracePt t="46764" x="5635625" y="3894138"/>
          <p14:tracePt t="46771" x="5635625" y="3903663"/>
          <p14:tracePt t="46779" x="5626100" y="3911600"/>
          <p14:tracePt t="46787" x="5608638" y="3940175"/>
          <p14:tracePt t="46795" x="5608638" y="3948113"/>
          <p14:tracePt t="46803" x="5599113" y="3948113"/>
          <p14:tracePt t="46811" x="5599113" y="3957638"/>
          <p14:tracePt t="46820" x="5599113" y="3967163"/>
          <p14:tracePt t="46847" x="5599113" y="3976688"/>
          <p14:tracePt t="46855" x="5599113" y="3984625"/>
          <p14:tracePt t="46865" x="5589588" y="4013200"/>
          <p14:tracePt t="46890" x="5589588" y="4021138"/>
          <p14:tracePt t="46921" x="5589588" y="4030663"/>
          <p14:tracePt t="47334" x="5589588" y="4040188"/>
          <p14:tracePt t="47343" x="5589588" y="4057650"/>
          <p14:tracePt t="47380" x="5589588" y="4076700"/>
          <p14:tracePt t="47391" x="5589588" y="4086225"/>
          <p14:tracePt t="47432" x="5589588" y="4094163"/>
          <p14:tracePt t="47464" x="5589588" y="4103688"/>
          <p14:tracePt t="47537" x="5589588" y="4113213"/>
          <p14:tracePt t="47550" x="5589588" y="4122738"/>
          <p14:tracePt t="47556" x="5589588" y="4130675"/>
          <p14:tracePt t="47732" x="5589588" y="4149725"/>
          <p14:tracePt t="47744" x="5589588" y="4159250"/>
          <p14:tracePt t="47776" x="5589588" y="4167188"/>
          <p14:tracePt t="48598" x="5589588" y="4186238"/>
          <p14:tracePt t="48605" x="5589588" y="4195763"/>
          <p14:tracePt t="48617" x="5589588" y="4203700"/>
          <p14:tracePt t="48620" x="5589588" y="4222750"/>
          <p14:tracePt t="48640" x="5589588" y="4232275"/>
          <p14:tracePt t="48648" x="5589588" y="4240213"/>
          <p14:tracePt t="48656" x="5580063" y="4249738"/>
          <p14:tracePt t="48671" x="5572125" y="4249738"/>
          <p14:tracePt t="48688" x="5553075" y="4249738"/>
          <p14:tracePt t="48695" x="5543550" y="4249738"/>
          <p14:tracePt t="48704" x="5526088" y="4249738"/>
          <p14:tracePt t="48711" x="5507038" y="4249738"/>
          <p14:tracePt t="48722" x="5489575" y="4222750"/>
          <p14:tracePt t="48725" x="5435600" y="4186238"/>
          <p14:tracePt t="48734" x="5399088" y="4159250"/>
          <p14:tracePt t="48742" x="5326063" y="4113213"/>
          <p14:tracePt t="48750" x="5260975" y="4076700"/>
          <p14:tracePt t="48757" x="5233988" y="4067175"/>
          <p14:tracePt t="48765" x="5160963" y="3984625"/>
          <p14:tracePt t="48773" x="5087938" y="3921125"/>
          <p14:tracePt t="48780" x="5070475" y="3875088"/>
          <p14:tracePt t="48787" x="4978400" y="3757613"/>
          <p14:tracePt t="48796" x="4897438" y="3684588"/>
          <p14:tracePt t="48803" x="4778375" y="3565525"/>
          <p14:tracePt t="48811" x="4668838" y="3465513"/>
          <p14:tracePt t="48820" x="4532313" y="3346450"/>
          <p14:tracePt t="48827" x="4395788" y="3265488"/>
          <p14:tracePt t="48835" x="4276725" y="3163888"/>
          <p14:tracePt t="48843" x="4157663" y="3073400"/>
          <p14:tracePt t="48852" x="4048125" y="3017838"/>
          <p14:tracePt t="48859" x="3930650" y="2954338"/>
          <p14:tracePt t="48868" x="3794125" y="2917825"/>
          <p14:tracePt t="48875" x="3684588" y="2873375"/>
          <p14:tracePt t="48881" x="3546475" y="2827338"/>
          <p14:tracePt t="48889" x="3419475" y="2808288"/>
          <p14:tracePt t="48897" x="3300413" y="2771775"/>
          <p14:tracePt t="48905" x="3173413" y="2754313"/>
          <p14:tracePt t="48913" x="3082925" y="2754313"/>
          <p14:tracePt t="48921" x="2990850" y="2754313"/>
          <p14:tracePt t="48929" x="2917825" y="2754313"/>
          <p14:tracePt t="48937" x="2863850" y="2754313"/>
          <p14:tracePt t="48945" x="2835275" y="2754313"/>
          <p14:tracePt t="48954" x="2781300" y="2754313"/>
          <p14:tracePt t="48961" x="2735263" y="2754313"/>
          <p14:tracePt t="48970" x="2690813" y="2781300"/>
          <p14:tracePt t="48977" x="2644775" y="2817813"/>
          <p14:tracePt t="48985" x="2608263" y="2827338"/>
          <p14:tracePt t="49004" x="2525713" y="2881313"/>
          <p14:tracePt t="49007" x="2498725" y="2909888"/>
          <p14:tracePt t="49015" x="2471738" y="2927350"/>
          <p14:tracePt t="49023" x="2443163" y="2963863"/>
          <p14:tracePt t="49031" x="2435225" y="2973388"/>
          <p14:tracePt t="49039" x="2406650" y="3000375"/>
          <p14:tracePt t="49047" x="2362200" y="3017838"/>
          <p14:tracePt t="49055" x="2352675" y="3027363"/>
          <p14:tracePt t="49063" x="2335213" y="3046413"/>
          <p14:tracePt t="49071" x="2316163" y="3054350"/>
          <p14:tracePt t="49079" x="2298700" y="3073400"/>
          <p14:tracePt t="49087" x="2289175" y="3082925"/>
          <p14:tracePt t="49556" x="2289175" y="3090863"/>
          <p14:tracePt t="49561" x="2279650" y="3100388"/>
          <p14:tracePt t="49568" x="2279650" y="3119438"/>
          <p14:tracePt t="49576" x="2279650" y="3136900"/>
          <p14:tracePt t="49583" x="2279650" y="3146425"/>
          <p14:tracePt t="49591" x="2279650" y="3163888"/>
          <p14:tracePt t="49599" x="2279650" y="3173413"/>
          <p14:tracePt t="49608" x="2279650" y="3182938"/>
          <p14:tracePt t="49623" x="2279650" y="3192463"/>
          <p14:tracePt t="49703" x="2279650" y="3200400"/>
          <p14:tracePt t="49712" x="2270125" y="3236913"/>
          <p14:tracePt t="49728" x="2270125" y="3246438"/>
          <p14:tracePt t="49735" x="2252663" y="3255963"/>
          <p14:tracePt t="49747" x="2252663" y="3265488"/>
          <p14:tracePt t="49755" x="2252663" y="3273425"/>
          <p14:tracePt t="49764" x="2252663" y="3302000"/>
          <p14:tracePt t="49771" x="2252663" y="3309938"/>
          <p14:tracePt t="49780" x="2243138" y="3319463"/>
          <p14:tracePt t="49937" x="2243138" y="3302000"/>
          <p14:tracePt t="49945" x="2252663" y="3255963"/>
          <p14:tracePt t="49952" x="2262188" y="3219450"/>
          <p14:tracePt t="49959" x="2270125" y="3173413"/>
          <p14:tracePt t="49967" x="2306638" y="3109913"/>
          <p14:tracePt t="49977" x="2343150" y="3063875"/>
          <p14:tracePt t="49992" x="2416175" y="2954338"/>
          <p14:tracePt t="49999" x="2479675" y="2909888"/>
          <p14:tracePt t="50008" x="2535238" y="2844800"/>
          <p14:tracePt t="50015" x="2562225" y="2827338"/>
          <p14:tracePt t="50025" x="2608263" y="2781300"/>
          <p14:tracePt t="50034" x="2625725" y="2763838"/>
          <p14:tracePt t="50043" x="2671763" y="2735263"/>
          <p14:tracePt t="50050" x="2708275" y="2717800"/>
          <p14:tracePt t="50057" x="2744788" y="2681288"/>
          <p14:tracePt t="50061" x="2781300" y="2671763"/>
          <p14:tracePt t="50069" x="2808288" y="2662238"/>
          <p14:tracePt t="50077" x="2881313" y="2654300"/>
          <p14:tracePt t="50085" x="2917825" y="2644775"/>
          <p14:tracePt t="50093" x="2981325" y="2644775"/>
          <p14:tracePt t="50101" x="3054350" y="2644775"/>
          <p14:tracePt t="50112" x="3146425" y="2644775"/>
          <p14:tracePt t="50122" x="3219450" y="2644775"/>
          <p14:tracePt t="50127" x="3292475" y="2644775"/>
          <p14:tracePt t="50138" x="3382963" y="2644775"/>
          <p14:tracePt t="50144" x="3492500" y="2644775"/>
          <p14:tracePt t="50152" x="3565525" y="2644775"/>
          <p14:tracePt t="50158" x="3629025" y="2644775"/>
          <p14:tracePt t="50164" x="3721100" y="2644775"/>
          <p14:tracePt t="50172" x="3830638" y="2662238"/>
          <p14:tracePt t="50180" x="3938588" y="2662238"/>
          <p14:tracePt t="50188" x="4040188" y="2717800"/>
          <p14:tracePt t="50196" x="4113213" y="2727325"/>
          <p14:tracePt t="50204" x="4213225" y="2727325"/>
          <p14:tracePt t="50212" x="4267200" y="2754313"/>
          <p14:tracePt t="50220" x="4367213" y="2808288"/>
          <p14:tracePt t="50229" x="4413250" y="2844800"/>
          <p14:tracePt t="50236" x="4468813" y="2881313"/>
          <p14:tracePt t="50243" x="4505325" y="2927350"/>
          <p14:tracePt t="50251" x="4532313" y="2963863"/>
          <p14:tracePt t="50261" x="4605338" y="3046413"/>
          <p14:tracePt t="50271" x="4641850" y="3109913"/>
          <p14:tracePt t="50277" x="4687888" y="3228975"/>
          <p14:tracePt t="50281" x="4705350" y="3282950"/>
          <p14:tracePt t="50289" x="4741863" y="3346450"/>
          <p14:tracePt t="50300" x="4741863" y="3392488"/>
          <p14:tracePt t="50308" x="4759325" y="3438525"/>
          <p14:tracePt t="50315" x="4795838" y="3502025"/>
          <p14:tracePt t="50321" x="4795838" y="3511550"/>
          <p14:tracePt t="50330" x="4795838" y="3529013"/>
          <p14:tracePt t="50339" x="4795838" y="3548063"/>
          <p14:tracePt t="50354" x="4795838" y="3565525"/>
          <p14:tracePt t="50358" x="4805363" y="3575050"/>
          <p14:tracePt t="51742" x="4805363" y="3584575"/>
          <p14:tracePt t="51749" x="4805363" y="3575050"/>
          <p14:tracePt t="51760" x="4814888" y="3548063"/>
          <p14:tracePt t="51768" x="4814888" y="3538538"/>
          <p14:tracePt t="51775" x="4814888" y="3519488"/>
          <p14:tracePt t="51782" x="4814888" y="3511550"/>
          <p14:tracePt t="51792" x="4814888" y="3492500"/>
          <p14:tracePt t="51851" x="4814888" y="3482975"/>
          <p14:tracePt t="52091" x="4814888" y="3465513"/>
          <p14:tracePt t="52099" x="4814888" y="3411538"/>
          <p14:tracePt t="52107" x="4814888" y="3355975"/>
          <p14:tracePt t="52115" x="4824413" y="3228975"/>
          <p14:tracePt t="52123" x="4841875" y="3090863"/>
          <p14:tracePt t="52131" x="4851400" y="2982913"/>
          <p14:tracePt t="52139" x="4851400" y="2873375"/>
          <p14:tracePt t="52145" x="4851400" y="2763838"/>
          <p14:tracePt t="52153" x="4851400" y="2671763"/>
          <p14:tracePt t="52161" x="4851400" y="2635250"/>
          <p14:tracePt t="52169" x="4851400" y="2617788"/>
          <p14:tracePt t="52177" x="4851400" y="2571750"/>
          <p14:tracePt t="52185" x="4851400" y="2554288"/>
          <p14:tracePt t="52193" x="4832350" y="2508250"/>
          <p14:tracePt t="52201" x="4814888" y="2489200"/>
          <p14:tracePt t="52209" x="4778375" y="2462213"/>
          <p14:tracePt t="52217" x="4751388" y="2425700"/>
          <p14:tracePt t="52225" x="4714875" y="2362200"/>
          <p14:tracePt t="52232" x="4622800" y="2262188"/>
          <p14:tracePt t="52242" x="4522788" y="2160588"/>
          <p14:tracePt t="52252" x="4432300" y="2060575"/>
          <p14:tracePt t="52257" x="4313238" y="1924050"/>
          <p14:tracePt t="52264" x="4203700" y="1814513"/>
          <p14:tracePt t="52273" x="4030663" y="1724025"/>
          <p14:tracePt t="52280" x="3903663" y="1660525"/>
          <p14:tracePt t="52288" x="3765550" y="1624013"/>
          <p14:tracePt t="52297" x="3684588" y="1577975"/>
          <p14:tracePt t="52305" x="3556000" y="1531938"/>
          <p14:tracePt t="52313" x="3475038" y="1522413"/>
          <p14:tracePt t="52321" x="3419475" y="1522413"/>
          <p14:tracePt t="52330" x="3346450" y="1504950"/>
          <p14:tracePt t="52336" x="3282950" y="1495425"/>
          <p14:tracePt t="52345" x="3227388" y="1495425"/>
          <p14:tracePt t="52352" x="3136900" y="1495425"/>
          <p14:tracePt t="52359" x="3082925" y="1495425"/>
          <p14:tracePt t="52367" x="2990850" y="1495425"/>
          <p14:tracePt t="52375" x="2908300" y="1514475"/>
          <p14:tracePt t="52383" x="2835275" y="1514475"/>
          <p14:tracePt t="52391" x="2754313" y="1550988"/>
          <p14:tracePt t="52399" x="2654300" y="1595438"/>
          <p14:tracePt t="52411" x="2581275" y="1641475"/>
          <p14:tracePt t="52416" x="2535238" y="1651000"/>
          <p14:tracePt t="52424" x="2471738" y="1697038"/>
          <p14:tracePt t="52432" x="2425700" y="1731963"/>
          <p14:tracePt t="52438" x="2389188" y="1741488"/>
          <p14:tracePt t="52446" x="2370138" y="1768475"/>
          <p14:tracePt t="52453" x="2352675" y="1797050"/>
          <p14:tracePt t="52461" x="2343150" y="1804988"/>
          <p14:tracePt t="52468" x="2316163" y="1824038"/>
          <p14:tracePt t="52477" x="2306638" y="1833563"/>
          <p14:tracePt t="52486" x="2289175" y="1851025"/>
          <p14:tracePt t="52492" x="2279650" y="1851025"/>
          <p14:tracePt t="52505" x="2270125" y="1878013"/>
          <p14:tracePt t="52509" x="2270125" y="1887538"/>
          <p14:tracePt t="52522" x="2270125" y="1897063"/>
          <p14:tracePt t="52529" x="2262188" y="1914525"/>
          <p14:tracePt t="52536" x="2252663" y="1924050"/>
          <p14:tracePt t="52545" x="2243138" y="1933575"/>
          <p14:tracePt t="52558" x="2243138" y="1943100"/>
          <p14:tracePt t="52973" x="2233613" y="1960563"/>
          <p14:tracePt t="52981" x="2225675" y="1970088"/>
          <p14:tracePt t="52989" x="2216150" y="1979613"/>
          <p14:tracePt t="52995" x="2216150" y="1997075"/>
          <p14:tracePt t="53003" x="2206625" y="2024063"/>
          <p14:tracePt t="53011" x="2197100" y="2033588"/>
          <p14:tracePt t="53019" x="2179638" y="2052638"/>
          <p14:tracePt t="53031" x="2179638" y="2060575"/>
          <p14:tracePt t="53041" x="2170113" y="2079625"/>
          <p14:tracePt t="53050" x="2170113" y="2089150"/>
          <p14:tracePt t="53057" x="2170113" y="2097088"/>
          <p14:tracePt t="53066" x="2160588" y="2106613"/>
          <p14:tracePt t="53073" x="2160588" y="2116138"/>
          <p14:tracePt t="53081" x="2143125" y="2143125"/>
          <p14:tracePt t="53093" x="2133600" y="2152650"/>
          <p14:tracePt t="53102" x="2124075" y="2160588"/>
          <p14:tracePt t="53109" x="2116138" y="2179638"/>
          <p14:tracePt t="53117" x="2116138" y="2189163"/>
          <p14:tracePt t="53125" x="2106613" y="2197100"/>
          <p14:tracePt t="53161" x="2106613" y="2206625"/>
          <p14:tracePt t="53169" x="2097088" y="2216150"/>
          <p14:tracePt t="53409" x="2097088" y="2225675"/>
          <p14:tracePt t="53417" x="2097088" y="2252663"/>
          <p14:tracePt t="53425" x="2106613" y="2270125"/>
          <p14:tracePt t="53431" x="2106613" y="2279650"/>
          <p14:tracePt t="53439" x="2116138" y="2289175"/>
          <p14:tracePt t="53447" x="2124075" y="2298700"/>
          <p14:tracePt t="53455" x="2133600" y="2306638"/>
          <p14:tracePt t="53467" x="2143125" y="2343150"/>
          <p14:tracePt t="53910" x="2143125" y="2352675"/>
          <p14:tracePt t="53927" x="2152650" y="2371725"/>
          <p14:tracePt t="53932" x="2152650" y="2389188"/>
          <p14:tracePt t="53938" x="2160588" y="2408238"/>
          <p14:tracePt t="53946" x="2179638" y="2444750"/>
          <p14:tracePt t="53952" x="2179638" y="2462213"/>
          <p14:tracePt t="53962" x="2197100" y="2498725"/>
          <p14:tracePt t="53968" x="2216150" y="2517775"/>
          <p14:tracePt t="53977" x="2225675" y="2535238"/>
          <p14:tracePt t="53986" x="2233613" y="2554288"/>
          <p14:tracePt t="54005" x="2252663" y="2598738"/>
          <p14:tracePt t="54023" x="2262188" y="2608263"/>
          <p14:tracePt t="54027" x="2262188" y="2625725"/>
          <p14:tracePt t="54045" x="2262188" y="2635250"/>
          <p14:tracePt t="54055" x="2262188" y="2644775"/>
          <p14:tracePt t="54067" x="2270125" y="2662238"/>
          <p14:tracePt t="54078" x="2270125" y="2671763"/>
          <p14:tracePt t="54094" x="2279650" y="2681288"/>
          <p14:tracePt t="54102" x="2289175" y="2690813"/>
          <p14:tracePt t="54122" x="2298700" y="2698750"/>
          <p14:tracePt t="54134" x="2306638" y="2708275"/>
          <p14:tracePt t="54146" x="2316163" y="2717800"/>
          <p14:tracePt t="54152" x="2316163" y="2735263"/>
          <p14:tracePt t="54159" x="2335213" y="2754313"/>
          <p14:tracePt t="54169" x="2343150" y="2771775"/>
          <p14:tracePt t="54178" x="2352675" y="2781300"/>
          <p14:tracePt t="54184" x="2370138" y="2790825"/>
          <p14:tracePt t="54193" x="2379663" y="2836863"/>
          <p14:tracePt t="54200" x="2389188" y="2881313"/>
          <p14:tracePt t="54210" x="2416175" y="2946400"/>
          <p14:tracePt t="54220" x="2435225" y="2982913"/>
          <p14:tracePt t="54225" x="2443163" y="3027363"/>
          <p14:tracePt t="54236" x="2479675" y="3090863"/>
          <p14:tracePt t="54244" x="2498725" y="3119438"/>
          <p14:tracePt t="54249" x="2525713" y="3163888"/>
          <p14:tracePt t="54259" x="2552700" y="3228975"/>
          <p14:tracePt t="54270" x="2562225" y="3246438"/>
          <p14:tracePt t="54277" x="2581275" y="3292475"/>
          <p14:tracePt t="54283" x="2608263" y="3382963"/>
          <p14:tracePt t="54293" x="2635250" y="3465513"/>
          <p14:tracePt t="54300" x="2681288" y="3602038"/>
          <p14:tracePt t="54309" x="2681288" y="3657600"/>
          <p14:tracePt t="54316" x="2681288" y="3711575"/>
          <p14:tracePt t="54323" x="2681288" y="3721100"/>
          <p14:tracePt t="54332" x="2671763" y="3784600"/>
          <p14:tracePt t="54641" x="2671763" y="3757613"/>
          <p14:tracePt t="54649" x="2727325" y="3721100"/>
          <p14:tracePt t="54658" x="2762250" y="3675063"/>
          <p14:tracePt t="54664" x="2798763" y="3638550"/>
          <p14:tracePt t="54672" x="2863850" y="3592513"/>
          <p14:tracePt t="54680" x="2890838" y="3556000"/>
          <p14:tracePt t="54687" x="2954338" y="3529013"/>
          <p14:tracePt t="54697" x="2990850" y="3482975"/>
          <p14:tracePt t="54705" x="3017838" y="3465513"/>
          <p14:tracePt t="54715" x="3063875" y="3446463"/>
          <p14:tracePt t="54725" x="3100388" y="3419475"/>
          <p14:tracePt t="54730" x="3119438" y="3411538"/>
          <p14:tracePt t="54818" x="3127375" y="3411538"/>
          <p14:tracePt t="54827" x="3146425" y="3429000"/>
          <p14:tracePt t="54836" x="3146425" y="3475038"/>
          <p14:tracePt t="54842" x="3146425" y="3492500"/>
          <p14:tracePt t="54849" x="3146425" y="3519488"/>
          <p14:tracePt t="54858" x="3154363" y="3556000"/>
          <p14:tracePt t="54866" x="3173413" y="3592513"/>
          <p14:tracePt t="54873" x="3182938" y="3611563"/>
          <p14:tracePt t="54884" x="3182938" y="3629025"/>
          <p14:tracePt t="54890" x="3190875" y="3657600"/>
          <p14:tracePt t="54900" x="3190875" y="3675063"/>
          <p14:tracePt t="54907" x="3190875" y="3684588"/>
          <p14:tracePt t="54916" x="3190875" y="3702050"/>
          <p14:tracePt t="54924" x="3190875" y="3730625"/>
          <p14:tracePt t="54935" x="3190875" y="3738563"/>
          <p14:tracePt t="54942" x="3190875" y="3757613"/>
          <p14:tracePt t="54950" x="3200400" y="3775075"/>
          <p14:tracePt t="54958" x="3200400" y="3784600"/>
          <p14:tracePt t="54966" x="3200400" y="3803650"/>
          <p14:tracePt t="54973" x="3200400" y="3821113"/>
          <p14:tracePt t="55000" x="3200400" y="3848100"/>
          <p14:tracePt t="55006" x="3200400" y="3867150"/>
          <p14:tracePt t="55014" x="3200400" y="3884613"/>
          <p14:tracePt t="55026" x="3200400" y="3903663"/>
          <p14:tracePt t="55034" x="3200400" y="3921125"/>
          <p14:tracePt t="55041" x="3200400" y="3940175"/>
          <p14:tracePt t="55058" x="3190875" y="3957638"/>
          <p14:tracePt t="55068" x="3182938" y="3994150"/>
          <p14:tracePt t="55077" x="3173413" y="4013200"/>
          <p14:tracePt t="55079" x="3163888" y="4030663"/>
          <p14:tracePt t="55089" x="3136900" y="4067175"/>
          <p14:tracePt t="55098" x="3119438" y="4094163"/>
          <p14:tracePt t="55111" x="3109913" y="4103688"/>
          <p14:tracePt t="55119" x="3109913" y="4113213"/>
          <p14:tracePt t="55128" x="3100388" y="4140200"/>
          <p14:tracePt t="55139" x="3100388" y="4149725"/>
          <p14:tracePt t="55148" x="3090863" y="4167188"/>
          <p14:tracePt t="55155" x="3082925" y="4186238"/>
          <p14:tracePt t="55163" x="3063875" y="4213225"/>
          <p14:tracePt t="55174" x="3054350" y="4232275"/>
          <p14:tracePt t="55185" x="3046413" y="4249738"/>
          <p14:tracePt t="55191" x="3036888" y="4286250"/>
          <p14:tracePt t="55202" x="3017838" y="4313238"/>
          <p14:tracePt t="55206" x="3000375" y="4340225"/>
          <p14:tracePt t="55214" x="2981325" y="4376738"/>
          <p14:tracePt t="55222" x="2954338" y="4395788"/>
          <p14:tracePt t="55232" x="2944813" y="4413250"/>
          <p14:tracePt t="55240" x="2936875" y="4432300"/>
          <p14:tracePt t="55248" x="2936875" y="4441825"/>
          <p14:tracePt t="55256" x="2927350" y="4449763"/>
          <p14:tracePt t="55272" x="2908300" y="4478338"/>
          <p14:tracePt t="55279" x="2900363" y="4486275"/>
          <p14:tracePt t="55287" x="2890838" y="4495800"/>
          <p14:tracePt t="55296" x="2881313" y="4505325"/>
          <p14:tracePt t="55303" x="2871788" y="4514850"/>
          <p14:tracePt t="55313" x="2863850" y="4522788"/>
          <p14:tracePt t="55319" x="2863850" y="4532313"/>
          <p14:tracePt t="55330" x="2835275" y="4551363"/>
          <p14:tracePt t="55338" x="2798763" y="4559300"/>
          <p14:tracePt t="55345" x="2781300" y="4568825"/>
          <p14:tracePt t="55353" x="2754313" y="4578350"/>
          <p14:tracePt t="55362" x="2698750" y="4587875"/>
          <p14:tracePt t="55371" x="2654300" y="4605338"/>
          <p14:tracePt t="55382" x="2562225" y="4624388"/>
          <p14:tracePt t="55390" x="2498725" y="4660900"/>
          <p14:tracePt t="55398" x="2462213" y="4660900"/>
          <p14:tracePt t="55404" x="2406650" y="4668838"/>
          <p14:tracePt t="55412" x="2362200" y="4697413"/>
          <p14:tracePt t="55420" x="2343150" y="4697413"/>
          <p14:tracePt t="55427" x="2325688" y="4697413"/>
          <p14:tracePt t="55437" x="2298700" y="4697413"/>
          <p14:tracePt t="55445" x="2270125" y="4697413"/>
          <p14:tracePt t="55453" x="2252663" y="4697413"/>
          <p14:tracePt t="55462" x="2233613" y="4697413"/>
          <p14:tracePt t="56588" x="2233613" y="4687888"/>
          <p14:tracePt t="56596" x="2233613" y="4668838"/>
          <p14:tracePt t="56603" x="2233613" y="4660900"/>
          <p14:tracePt t="56619" x="2233613" y="4651375"/>
          <p14:tracePt t="56628" x="2233613" y="4641850"/>
          <p14:tracePt t="56662" x="2243138" y="4632325"/>
          <p14:tracePt t="56680" x="2243138" y="4624388"/>
          <p14:tracePt t="56695" x="2243138" y="4614863"/>
          <p14:tracePt t="56710" x="2243138" y="4595813"/>
          <p14:tracePt t="57440" x="2243138" y="4605338"/>
          <p14:tracePt t="57448" x="2243138" y="4614863"/>
          <p14:tracePt t="57456" x="2243138" y="4624388"/>
          <p14:tracePt t="57463" x="2243138" y="4632325"/>
          <p14:tracePt t="57470" x="2233613" y="4641850"/>
          <p14:tracePt t="57484" x="2225675" y="4641850"/>
          <p14:tracePt t="57495" x="2225675" y="4660900"/>
          <p14:tracePt t="57503" x="2225675" y="4668838"/>
          <p14:tracePt t="57511" x="2206625" y="4687888"/>
          <p14:tracePt t="57520" x="2197100" y="4697413"/>
          <p14:tracePt t="57527" x="2170113" y="4714875"/>
          <p14:tracePt t="57536" x="2143125" y="4724400"/>
          <p14:tracePt t="57543" x="2070100" y="4760913"/>
          <p14:tracePt t="57551" x="2060575" y="4768850"/>
          <p14:tracePt t="57560" x="2051050" y="4768850"/>
          <p14:tracePt t="57567" x="2033588" y="4768850"/>
          <p14:tracePt t="57580" x="2024063" y="4768850"/>
          <p14:tracePt t="57612" x="2014538" y="4768850"/>
          <p14:tracePt t="57617" x="2006600" y="4768850"/>
          <p14:tracePt t="57625" x="1997075" y="4768850"/>
          <p14:tracePt t="57633" x="1970088" y="4741863"/>
          <p14:tracePt t="57642" x="1951038" y="4724400"/>
          <p14:tracePt t="57649" x="1914525" y="4714875"/>
          <p14:tracePt t="57657" x="1878013" y="4687888"/>
          <p14:tracePt t="57666" x="1833563" y="4632325"/>
          <p14:tracePt t="57676" x="1814513" y="4614863"/>
          <p14:tracePt t="57684" x="1778000" y="4595813"/>
          <p14:tracePt t="57692" x="1751013" y="4559300"/>
          <p14:tracePt t="57701" x="1714500" y="4532313"/>
          <p14:tracePt t="57706" x="1704975" y="4505325"/>
          <p14:tracePt t="57714" x="1695450" y="4468813"/>
          <p14:tracePt t="57722" x="1695450" y="4449763"/>
          <p14:tracePt t="57727" x="1687513" y="4422775"/>
          <p14:tracePt t="57735" x="1687513" y="4405313"/>
          <p14:tracePt t="57745" x="1687513" y="4376738"/>
          <p14:tracePt t="57753" x="1687513" y="4359275"/>
          <p14:tracePt t="57762" x="1687513" y="4349750"/>
          <p14:tracePt t="57793" x="1687513" y="4340225"/>
          <p14:tracePt t="57833" x="1687513" y="4332288"/>
          <p14:tracePt t="57838" x="1695450" y="4313238"/>
          <p14:tracePt t="57940" x="1714500" y="4313238"/>
          <p14:tracePt t="57947" x="1751013" y="4313238"/>
          <p14:tracePt t="57956" x="1833563" y="4322763"/>
          <p14:tracePt t="57963" x="1924050" y="4340225"/>
          <p14:tracePt t="57970" x="2051050" y="4368800"/>
          <p14:tracePt t="57982" x="2216150" y="4368800"/>
          <p14:tracePt t="57994" x="2362200" y="4386263"/>
          <p14:tracePt t="58000" x="2489200" y="4386263"/>
          <p14:tracePt t="58003" x="2654300" y="4386263"/>
          <p14:tracePt t="58011" x="2881313" y="4386263"/>
          <p14:tracePt t="58020" x="3173413" y="4386263"/>
          <p14:tracePt t="58032" x="3475038" y="4386263"/>
          <p14:tracePt t="58040" x="3738563" y="4386263"/>
          <p14:tracePt t="58047" x="3967163" y="4386263"/>
          <p14:tracePt t="58054" x="4186238" y="4386263"/>
          <p14:tracePt t="58064" x="4367213" y="4386263"/>
          <p14:tracePt t="58070" x="4549775" y="4386263"/>
          <p14:tracePt t="58081" x="4695825" y="4386263"/>
          <p14:tracePt t="58088" x="4787900" y="4386263"/>
          <p14:tracePt t="58096" x="4860925" y="4386263"/>
          <p14:tracePt t="58103" x="4905375" y="4386263"/>
          <p14:tracePt t="58112" x="4951413" y="4413250"/>
          <p14:tracePt t="58120" x="4978400" y="4413250"/>
          <p14:tracePt t="58129" x="5033963" y="4432300"/>
          <p14:tracePt t="58140" x="5080000" y="4441825"/>
          <p14:tracePt t="58148" x="5133975" y="4449763"/>
          <p14:tracePt t="58156" x="5224463" y="4449763"/>
          <p14:tracePt t="58164" x="5326063" y="4468813"/>
          <p14:tracePt t="58173" x="5416550" y="4478338"/>
          <p14:tracePt t="58181" x="5562600" y="4495800"/>
          <p14:tracePt t="58188" x="5689600" y="4495800"/>
          <p14:tracePt t="58196" x="5835650" y="4495800"/>
          <p14:tracePt t="58204" x="5964238" y="4495800"/>
          <p14:tracePt t="58215" x="6073775" y="4495800"/>
          <p14:tracePt t="58224" x="6183313" y="4495800"/>
          <p14:tracePt t="58232" x="6256338" y="4495800"/>
          <p14:tracePt t="58239" x="6300788" y="4495800"/>
          <p14:tracePt t="58245" x="6364288" y="4495800"/>
          <p14:tracePt t="58255" x="6383338" y="4495800"/>
          <p14:tracePt t="58264" x="6410325" y="4495800"/>
          <p14:tracePt t="58271" x="6437313" y="4514850"/>
          <p14:tracePt t="58289" x="6456363" y="4514850"/>
          <p14:tracePt t="58300" x="6465888" y="4514850"/>
          <p14:tracePt t="58308" x="6473825" y="4514850"/>
          <p14:tracePt t="58313" x="6483350" y="4514850"/>
          <p14:tracePt t="58323" x="6502400" y="4514850"/>
          <p14:tracePt t="58330" x="6519863" y="4514850"/>
          <p14:tracePt t="58338" x="6538913" y="4522788"/>
          <p14:tracePt t="58354" x="6565900" y="4532313"/>
          <p14:tracePt t="58362" x="6583363" y="4532313"/>
          <p14:tracePt t="58370" x="6602413" y="4541838"/>
          <p14:tracePt t="58377" x="6638925" y="4541838"/>
          <p14:tracePt t="58385" x="6675438" y="4541838"/>
          <p14:tracePt t="58395" x="6692900" y="4541838"/>
          <p14:tracePt t="58404" x="6719888" y="4551363"/>
          <p14:tracePt t="58412" x="6729413" y="4559300"/>
          <p14:tracePt t="58426" x="6738938" y="4559300"/>
          <p14:tracePt t="58438" x="6748463" y="4568825"/>
          <p14:tracePt t="58457" x="6765925" y="4595813"/>
          <p14:tracePt t="58471" x="6784975" y="4605338"/>
          <p14:tracePt t="58480" x="6792913" y="4624388"/>
          <p14:tracePt t="58489" x="6802438" y="4624388"/>
          <p14:tracePt t="58498" x="6838950" y="4651375"/>
          <p14:tracePt t="58506" x="6865938" y="4660900"/>
          <p14:tracePt t="58513" x="6875463" y="4678363"/>
          <p14:tracePt t="58520" x="6911975" y="4697413"/>
          <p14:tracePt t="58530" x="6911975" y="4705350"/>
          <p14:tracePt t="58537" x="6921500" y="4714875"/>
          <p14:tracePt t="58544" x="6958013" y="4724400"/>
          <p14:tracePt t="58552" x="6994525" y="4741863"/>
          <p14:tracePt t="58576" x="7004050" y="4741863"/>
          <p14:tracePt t="59385" x="7011988" y="4741863"/>
          <p14:tracePt t="59393" x="7021513" y="4741863"/>
          <p14:tracePt t="59402" x="7031038" y="4741863"/>
          <p14:tracePt t="59413" x="7040563" y="4741863"/>
          <p14:tracePt t="59547" x="7048500" y="4741863"/>
          <p14:tracePt t="59555" x="7058025" y="4741863"/>
          <p14:tracePt t="59588" x="7067550" y="4741863"/>
          <p14:tracePt t="59598" x="7077075" y="4741863"/>
          <p14:tracePt t="59605" x="7094538" y="4741863"/>
          <p14:tracePt t="59612" x="7131050" y="4741863"/>
          <p14:tracePt t="59624" x="7140575" y="4741863"/>
          <p14:tracePt t="59632" x="7148513" y="4760913"/>
          <p14:tracePt t="60220" x="7131050" y="4760913"/>
          <p14:tracePt t="60227" x="7121525" y="4760913"/>
          <p14:tracePt t="60235" x="7112000" y="4751388"/>
          <p14:tracePt t="60243" x="7104063" y="4751388"/>
          <p14:tracePt t="60250" x="7085013" y="4751388"/>
          <p14:tracePt t="60258" x="7077075" y="4751388"/>
          <p14:tracePt t="60266" x="7067550" y="4751388"/>
          <p14:tracePt t="60274" x="7048500" y="4751388"/>
          <p14:tracePt t="60287" x="7031038" y="4751388"/>
          <p14:tracePt t="60303" x="7021513" y="4751388"/>
          <p14:tracePt t="60317" x="7004050" y="4751388"/>
          <p14:tracePt t="60324" x="6994525" y="4751388"/>
          <p14:tracePt t="60343" x="6985000" y="4751388"/>
          <p14:tracePt t="60349" x="6975475" y="4751388"/>
          <p14:tracePt t="60358" x="6958013" y="4741863"/>
          <p14:tracePt t="60370" x="6948488" y="4732338"/>
          <p14:tracePt t="60382" x="6938963" y="4732338"/>
          <p14:tracePt t="60402" x="6921500" y="4732338"/>
          <p14:tracePt t="60410" x="6911975" y="4724400"/>
          <p14:tracePt t="60417" x="6894513" y="4714875"/>
          <p14:tracePt t="60427" x="6875463" y="4705350"/>
          <p14:tracePt t="60433" x="6838950" y="4705350"/>
          <p14:tracePt t="60442" x="6821488" y="4705350"/>
          <p14:tracePt t="60449" x="6792913" y="4687888"/>
          <p14:tracePt t="60460" x="6775450" y="4678363"/>
          <p14:tracePt t="60480" x="6765925" y="4678363"/>
          <p14:tracePt t="60490" x="6748463" y="4668838"/>
          <p14:tracePt t="61098" x="6756400" y="4668838"/>
          <p14:tracePt t="61105" x="6765925" y="4668838"/>
          <p14:tracePt t="61117" x="6775450" y="4668838"/>
          <p14:tracePt t="61135" x="6784975" y="4668838"/>
          <p14:tracePt t="61145" x="6792913" y="4668838"/>
          <p14:tracePt t="61152" x="6802438" y="4668838"/>
          <p14:tracePt t="61160" x="6811963" y="4668838"/>
          <p14:tracePt t="61681" x="6838950" y="4668838"/>
          <p14:tracePt t="61689" x="6848475" y="4668838"/>
          <p14:tracePt t="61713" x="6858000" y="4668838"/>
          <p14:tracePt t="61721" x="6865938" y="4668838"/>
          <p14:tracePt t="61729" x="6875463" y="4668838"/>
          <p14:tracePt t="61737" x="6894513" y="4668838"/>
          <p14:tracePt t="61749" x="6902450" y="4668838"/>
          <p14:tracePt t="61766" x="6911975" y="4668838"/>
          <p14:tracePt t="61785" x="6921500" y="4668838"/>
          <p14:tracePt t="61823" x="6931025" y="4668838"/>
          <p14:tracePt t="61832" x="6938963" y="4668838"/>
          <p14:tracePt t="61842" x="6948488" y="4668838"/>
          <p14:tracePt t="61849" x="6958013" y="4668838"/>
          <p14:tracePt t="61858" x="6967538" y="4668838"/>
          <p14:tracePt t="61868" x="6975475" y="4668838"/>
          <p14:tracePt t="61874" x="6994525" y="4668838"/>
          <p14:tracePt t="61883" x="7011988" y="4668838"/>
          <p14:tracePt t="61889" x="7040563" y="4660900"/>
          <p14:tracePt t="61900" x="7077075" y="4651375"/>
          <p14:tracePt t="61905" x="7112000" y="4651375"/>
          <p14:tracePt t="61912" x="7158038" y="4641850"/>
          <p14:tracePt t="61918" x="7194550" y="4641850"/>
          <p14:tracePt t="61927" x="7250113" y="4641850"/>
          <p14:tracePt t="61934" x="7267575" y="4641850"/>
          <p14:tracePt t="61943" x="7323138" y="4641850"/>
          <p14:tracePt t="61952" x="7350125" y="4641850"/>
          <p14:tracePt t="61959" x="7377113" y="4641850"/>
          <p14:tracePt t="61966" x="7423150" y="4641850"/>
          <p14:tracePt t="61975" x="7450138" y="4641850"/>
          <p14:tracePt t="61984" x="7477125" y="4641850"/>
          <p14:tracePt t="61991" x="7513638" y="4641850"/>
          <p14:tracePt t="62005" x="7523163" y="4641850"/>
          <p14:tracePt t="62014" x="7532688" y="4641850"/>
          <p14:tracePt t="62054" x="7540625" y="4641850"/>
          <p14:tracePt t="62062" x="7550150" y="4632325"/>
          <p14:tracePt t="62070" x="7559675" y="4632325"/>
          <p14:tracePt t="62077" x="7569200" y="4624388"/>
          <p14:tracePt t="62100" x="7569200" y="4605338"/>
          <p14:tracePt t="62106" x="7577138" y="4605338"/>
          <p14:tracePt t="62122" x="7586663" y="4605338"/>
          <p14:tracePt t="62130" x="7605713" y="4595813"/>
          <p14:tracePt t="62138" x="7623175" y="4595813"/>
          <p14:tracePt t="62145" x="7650163" y="4595813"/>
          <p14:tracePt t="62154" x="7669213" y="4595813"/>
          <p14:tracePt t="62163" x="7696200" y="4595813"/>
          <p14:tracePt t="62170" x="7715250" y="4595813"/>
          <p14:tracePt t="62179" x="7732713" y="4595813"/>
          <p14:tracePt t="62191" x="7742238" y="4595813"/>
          <p14:tracePt t="62198" x="7751763" y="4595813"/>
          <p14:tracePt t="62206" x="7759700" y="4595813"/>
          <p14:tracePt t="62212" x="7778750" y="4595813"/>
          <p14:tracePt t="62264" x="7788275" y="4595813"/>
          <p14:tracePt t="62287" x="7796213" y="4595813"/>
          <p14:tracePt t="62303" x="7805738" y="4595813"/>
          <p14:tracePt t="63108" x="7815263" y="4595813"/>
          <p14:tracePt t="63117" x="7824788" y="4595813"/>
          <p14:tracePt t="63125" x="7832725" y="4578350"/>
          <p14:tracePt t="63135" x="7842250" y="4559300"/>
          <p14:tracePt t="63147" x="7842250" y="4551363"/>
          <p14:tracePt t="63150" x="7842250" y="4532313"/>
          <p14:tracePt t="63159" x="7842250" y="4522788"/>
          <p14:tracePt t="64071" x="7842250" y="4505325"/>
          <p14:tracePt t="64079" x="7851775" y="4495800"/>
          <p14:tracePt t="64086" x="7861300" y="4495800"/>
          <p14:tracePt t="64095" x="7861300" y="4486275"/>
          <p14:tracePt t="64102" x="7861300" y="4478338"/>
          <p14:tracePt t="64110" x="7869238" y="4459288"/>
          <p14:tracePt t="64555" x="7878763" y="4459288"/>
          <p14:tracePt t="64564" x="7888288" y="4459288"/>
          <p14:tracePt t="66558" x="7888288" y="4468813"/>
          <p14:tracePt t="66565" x="7888288" y="4495800"/>
          <p14:tracePt t="66581" x="7888288" y="4522788"/>
          <p14:tracePt t="66589" x="7888288" y="4559300"/>
          <p14:tracePt t="66606" x="7888288" y="4587875"/>
          <p14:tracePt t="66613" x="7888288" y="4605338"/>
          <p14:tracePt t="66625" x="7888288" y="4624388"/>
          <p14:tracePt t="66630" x="7888288" y="4632325"/>
          <p14:tracePt t="66706" x="7888288" y="4614863"/>
          <p14:tracePt t="66712" x="7888288" y="4541838"/>
          <p14:tracePt t="66719" x="7888288" y="4413250"/>
          <p14:tracePt t="66727" x="7888288" y="4322763"/>
          <p14:tracePt t="66736" x="7888288" y="4295775"/>
          <p14:tracePt t="66744" x="7888288" y="4259263"/>
          <p14:tracePt t="66752" x="7888288" y="4249738"/>
          <p14:tracePt t="66886" x="7888288" y="4268788"/>
          <p14:tracePt t="66894" x="7888288" y="4276725"/>
          <p14:tracePt t="66902" x="7888288" y="4295775"/>
          <p14:tracePt t="66910" x="7888288" y="4303713"/>
          <p14:tracePt t="66917" x="7888288" y="4313238"/>
          <p14:tracePt t="66926" x="7896225" y="4322763"/>
          <p14:tracePt t="67640" x="7896225" y="4313238"/>
          <p14:tracePt t="67650" x="7896225" y="4303713"/>
          <p14:tracePt t="67655" x="7896225" y="4286250"/>
          <p14:tracePt t="67780" x="7915275" y="4303713"/>
          <p14:tracePt t="67785" x="7915275" y="4332288"/>
          <p14:tracePt t="67793" x="7915275" y="4349750"/>
          <p14:tracePt t="67801" x="7915275" y="4376738"/>
          <p14:tracePt t="67810" x="7915275" y="4405313"/>
          <p14:tracePt t="67816" x="7924800" y="4432300"/>
          <p14:tracePt t="67827" x="7924800" y="4468813"/>
          <p14:tracePt t="67834" x="7924800" y="4495800"/>
          <p14:tracePt t="67841" x="7924800" y="4532313"/>
          <p14:tracePt t="67850" x="7924800" y="4541838"/>
          <p14:tracePt t="67857" x="7924800" y="4559300"/>
          <p14:tracePt t="67866" x="7924800" y="4568825"/>
          <p14:tracePt t="67884" x="7924800" y="4578350"/>
          <p14:tracePt t="67995" x="7915275" y="4578350"/>
          <p14:tracePt t="68145" x="7924800" y="4578350"/>
          <p14:tracePt t="68231" x="7932738" y="4578350"/>
          <p14:tracePt t="68297" x="7942263" y="4578350"/>
          <p14:tracePt t="68313" x="7951788" y="4578350"/>
          <p14:tracePt t="68323" x="7961313" y="4578350"/>
          <p14:tracePt t="68331" x="7969250" y="4568825"/>
          <p14:tracePt t="68339" x="7997825" y="4559300"/>
          <p14:tracePt t="68347" x="8015288" y="4551363"/>
          <p14:tracePt t="68355" x="8034338" y="4532313"/>
          <p14:tracePt t="68363" x="8061325" y="4532313"/>
          <p14:tracePt t="68371" x="8078788" y="4532313"/>
          <p14:tracePt t="68379" x="8097838" y="4514850"/>
          <p14:tracePt t="68756" x="8107363" y="4514850"/>
          <p14:tracePt t="68762" x="8115300" y="4514850"/>
          <p14:tracePt t="68771" x="8124825" y="4522788"/>
          <p14:tracePt t="68786" x="8143875" y="4532313"/>
          <p14:tracePt t="68796" x="8161338" y="4551363"/>
          <p14:tracePt t="68807" x="8170863" y="4559300"/>
          <p14:tracePt t="68819" x="8188325" y="4568825"/>
          <p14:tracePt t="68827" x="8197850" y="4568825"/>
          <p14:tracePt t="68837" x="8216900" y="4578350"/>
          <p14:tracePt t="68846" x="8234363" y="4595813"/>
          <p14:tracePt t="68857" x="8243888" y="4605338"/>
          <p14:tracePt t="68865" x="8253413" y="4614863"/>
          <p14:tracePt t="69075" x="8261350" y="4614863"/>
          <p14:tracePt t="69084" x="8270875" y="4614863"/>
          <p14:tracePt t="69091" x="8280400" y="4614863"/>
          <p14:tracePt t="69100" x="8288338" y="4614863"/>
          <p14:tracePt t="69108" x="8297863" y="4614863"/>
          <p14:tracePt t="69124" x="8307388" y="4614863"/>
          <p14:tracePt t="69133" x="8316913" y="4614863"/>
          <p14:tracePt t="69261" x="8324850" y="4614863"/>
          <p14:tracePt t="69278" x="8334375" y="4614863"/>
          <p14:tracePt t="69290" x="8353425" y="4614863"/>
          <p14:tracePt t="69372" x="8361363" y="4614863"/>
          <p14:tracePt t="69459" x="8370888" y="4614863"/>
          <p14:tracePt t="69471" x="8380413" y="4614863"/>
          <p14:tracePt t="69478" x="8397875" y="4614863"/>
          <p14:tracePt t="69488" x="8407400" y="4614863"/>
          <p14:tracePt t="69495" x="8416925" y="4614863"/>
          <p14:tracePt t="69502" x="8426450" y="4614863"/>
          <p14:tracePt t="69512" x="8443913" y="4614863"/>
          <p14:tracePt t="69520" x="8453438" y="4614863"/>
          <p14:tracePt t="69527" x="8470900" y="4614863"/>
          <p14:tracePt t="69537" x="8499475" y="4614863"/>
          <p14:tracePt t="69546" x="8516938" y="4614863"/>
          <p14:tracePt t="69554" x="8535988" y="4605338"/>
          <p14:tracePt t="69563" x="8572500" y="4605338"/>
          <p14:tracePt t="69570" x="8599488" y="4595813"/>
          <p14:tracePt t="69582" x="8626475" y="4595813"/>
          <p14:tracePt t="69587" x="8699500" y="4595813"/>
          <p14:tracePt t="69596" x="8726488" y="4595813"/>
          <p14:tracePt t="69603" x="8763000" y="4595813"/>
          <p14:tracePt t="69612" x="8818563" y="4595813"/>
          <p14:tracePt t="69618" x="8845550" y="4595813"/>
          <p14:tracePt t="69628" x="8891588" y="4595813"/>
          <p14:tracePt t="69636" x="8918575" y="4595813"/>
          <p14:tracePt t="69645" x="8936038" y="4587875"/>
          <p14:tracePt t="69652" x="8964613" y="4587875"/>
          <p14:tracePt t="69662" x="8982075" y="4587875"/>
          <p14:tracePt t="69680" x="9001125" y="4587875"/>
          <p14:tracePt t="69832" x="8982075" y="4605338"/>
          <p14:tracePt t="69839" x="8945563" y="4614863"/>
          <p14:tracePt t="69848" x="8899525" y="4632325"/>
          <p14:tracePt t="69855" x="8809038" y="4651375"/>
          <p14:tracePt t="69862" x="8726488" y="4678363"/>
          <p14:tracePt t="69869" x="8636000" y="4678363"/>
          <p14:tracePt t="69878" x="8499475" y="4705350"/>
          <p14:tracePt t="69885" x="8389938" y="4732338"/>
          <p14:tracePt t="69895" x="8243888" y="4751388"/>
          <p14:tracePt t="69902" x="8097838" y="4778375"/>
          <p14:tracePt t="69907" x="7969250" y="4778375"/>
          <p14:tracePt t="69915" x="7851775" y="4797425"/>
          <p14:tracePt t="69923" x="7723188" y="4805363"/>
          <p14:tracePt t="69931" x="7650163" y="4833938"/>
          <p14:tracePt t="69940" x="7523163" y="4833938"/>
          <p14:tracePt t="69947" x="7432675" y="4833938"/>
          <p14:tracePt t="69955" x="7294563" y="4860925"/>
          <p14:tracePt t="69963" x="7240588" y="4870450"/>
          <p14:tracePt t="69974" x="7167563" y="4870450"/>
          <p14:tracePt t="69980" x="7121525" y="4870450"/>
          <p14:tracePt t="69989" x="7104063" y="4870450"/>
          <p14:tracePt t="69999" x="7094538" y="4870450"/>
          <p14:tracePt t="70004" x="7085013" y="4870450"/>
          <p14:tracePt t="70719" x="7077075" y="4870450"/>
          <p14:tracePt t="70752" x="7077075" y="4878388"/>
          <p14:tracePt t="70759" x="7077075" y="4887913"/>
          <p14:tracePt t="70768" x="7077075" y="4897438"/>
          <p14:tracePt t="72148" x="7077075" y="4906963"/>
          <p14:tracePt t="72155" x="7058025" y="4906963"/>
          <p14:tracePt t="72163" x="6985000" y="4887913"/>
          <p14:tracePt t="72170" x="6958013" y="4878388"/>
          <p14:tracePt t="72179" x="6911975" y="4870450"/>
          <p14:tracePt t="72186" x="6884988" y="4860925"/>
          <p14:tracePt t="72194" x="6865938" y="4841875"/>
          <p14:tracePt t="72201" x="6848475" y="4833938"/>
          <p14:tracePt t="72213" x="6829425" y="4814888"/>
          <p14:tracePt t="72223" x="6821488" y="4814888"/>
          <p14:tracePt t="72231" x="6811963" y="4805363"/>
          <p14:tracePt t="72238" x="6802438" y="4797425"/>
          <p14:tracePt t="72245" x="6792913" y="4787900"/>
          <p14:tracePt t="72262" x="6784975" y="4778375"/>
          <p14:tracePt t="72270" x="6784975" y="4760913"/>
          <p14:tracePt t="72278" x="6775450" y="4760913"/>
          <p14:tracePt t="72287" x="6775450" y="4751388"/>
          <p14:tracePt t="72296" x="6765925" y="4741863"/>
          <p14:tracePt t="72302" x="6765925" y="4732338"/>
          <p14:tracePt t="72310" x="6765925" y="4724400"/>
          <p14:tracePt t="72316" x="6765925" y="4714875"/>
          <p14:tracePt t="72324" x="6756400" y="4678363"/>
          <p14:tracePt t="72332" x="6748463" y="4668838"/>
          <p14:tracePt t="72340" x="6729413" y="4641850"/>
          <p14:tracePt t="72348" x="6719888" y="4641850"/>
          <p14:tracePt t="72356" x="6684963" y="4595813"/>
          <p14:tracePt t="72364" x="6656388" y="4568825"/>
          <p14:tracePt t="72371" x="6629400" y="4532313"/>
          <p14:tracePt t="72379" x="6592888" y="4505325"/>
          <p14:tracePt t="72387" x="6529388" y="4468813"/>
          <p14:tracePt t="72395" x="6437313" y="4422775"/>
          <p14:tracePt t="72405" x="6337300" y="4368800"/>
          <p14:tracePt t="72414" x="6219825" y="4322763"/>
          <p14:tracePt t="72422" x="6100763" y="4268788"/>
          <p14:tracePt t="72429" x="5891213" y="4195763"/>
          <p14:tracePt t="72433" x="5580063" y="4076700"/>
          <p14:tracePt t="72443" x="5233988" y="3948113"/>
          <p14:tracePt t="72450" x="4860925" y="3840163"/>
          <p14:tracePt t="72458" x="4486275" y="3730625"/>
          <p14:tracePt t="72466" x="4113213" y="3621088"/>
          <p14:tracePt t="72477" x="3775075" y="3511550"/>
          <p14:tracePt t="72484" x="3482975" y="3429000"/>
          <p14:tracePt t="72491" x="3255963" y="3365500"/>
          <p14:tracePt t="72499" x="3073400" y="3319463"/>
          <p14:tracePt t="72506" x="2881313" y="3282950"/>
          <p14:tracePt t="72514" x="2735263" y="3273425"/>
          <p14:tracePt t="72523" x="2625725" y="3255963"/>
          <p14:tracePt t="72527" x="2535238" y="3255963"/>
          <p14:tracePt t="72535" x="2462213" y="3255963"/>
          <p14:tracePt t="72543" x="2389188" y="3255963"/>
          <p14:tracePt t="72551" x="2343150" y="3255963"/>
          <p14:tracePt t="72559" x="2325688" y="3255963"/>
          <p14:tracePt t="72567" x="2306638" y="3255963"/>
          <p14:tracePt t="72576" x="2298700" y="3255963"/>
          <p14:tracePt t="72595" x="2289175" y="3255963"/>
          <p14:tracePt t="72613" x="2279650" y="3255963"/>
          <p14:tracePt t="72621" x="2262188" y="3255963"/>
          <p14:tracePt t="72630" x="2233613" y="3255963"/>
          <p14:tracePt t="72636" x="2206625" y="3255963"/>
          <p14:tracePt t="72646" x="2133600" y="3255963"/>
          <p14:tracePt t="72654" x="2106613" y="3255963"/>
          <p14:tracePt t="72662" x="2060575" y="3255963"/>
          <p14:tracePt t="72670" x="2033588" y="3255963"/>
          <p14:tracePt t="72678" x="2024063" y="3255963"/>
          <p14:tracePt t="72697" x="2014538" y="3255963"/>
          <p14:tracePt t="72844" x="2014538" y="3236913"/>
          <p14:tracePt t="72884" x="2024063" y="3236913"/>
          <p14:tracePt t="73152" x="2033588" y="3236913"/>
          <p14:tracePt t="73160" x="2051050" y="3228975"/>
          <p14:tracePt t="73167" x="2060575" y="3228975"/>
          <p14:tracePt t="73175" x="2079625" y="3219450"/>
          <p14:tracePt t="73194" x="2087563" y="3219450"/>
          <p14:tracePt t="73201" x="2087563" y="3209925"/>
          <p14:tracePt t="73220" x="2116138" y="3200400"/>
          <p14:tracePt t="73715" x="2116138" y="3192463"/>
          <p14:tracePt t="73727" x="2124075" y="3182938"/>
          <p14:tracePt t="73735" x="2133600" y="3163888"/>
          <p14:tracePt t="73743" x="2143125" y="3155950"/>
          <p14:tracePt t="73751" x="2152650" y="3136900"/>
          <p14:tracePt t="73763" x="2160588" y="3136900"/>
          <p14:tracePt t="73771" x="2170113" y="3127375"/>
          <p14:tracePt t="73781" x="2170113" y="3119438"/>
          <p14:tracePt t="73793" x="2170113" y="3109913"/>
          <p14:tracePt t="73800" x="2179638" y="3082925"/>
          <p14:tracePt t="73810" x="2189163" y="3073400"/>
          <p14:tracePt t="73817" x="2189163" y="3063875"/>
          <p14:tracePt t="73826" x="2206625" y="3046413"/>
          <p14:tracePt t="73837" x="2216150" y="3046413"/>
          <p14:tracePt t="73844" x="2225675" y="3036888"/>
          <p14:tracePt t="73852" x="2233613" y="3017838"/>
          <p14:tracePt t="73860" x="2243138" y="3017838"/>
          <p14:tracePt t="73869" x="2262188" y="3009900"/>
          <p14:tracePt t="73877" x="2262188" y="3000375"/>
          <p14:tracePt t="73885" x="2279650" y="2990850"/>
          <p14:tracePt t="73893" x="2289175" y="2990850"/>
          <p14:tracePt t="73900" x="2306638" y="2982913"/>
          <p14:tracePt t="73907" x="2325688" y="2963863"/>
          <p14:tracePt t="73915" x="2335213" y="2963863"/>
          <p14:tracePt t="73923" x="2343150" y="2963863"/>
          <p14:tracePt t="73932" x="2362200" y="2963863"/>
          <p14:tracePt t="73939" x="2379663" y="2963863"/>
          <p14:tracePt t="73947" x="2406650" y="2963863"/>
          <p14:tracePt t="73955" x="2435225" y="2963863"/>
          <p14:tracePt t="73963" x="2462213" y="2963863"/>
          <p14:tracePt t="73971" x="2498725" y="2973388"/>
          <p14:tracePt t="73979" x="2525713" y="3017838"/>
          <p14:tracePt t="73987" x="2544763" y="3036888"/>
          <p14:tracePt t="73994" x="2589213" y="3073400"/>
          <p14:tracePt t="74012" x="2635250" y="3127375"/>
          <p14:tracePt t="74016" x="2644775" y="3146425"/>
          <p14:tracePt t="74026" x="2662238" y="3173413"/>
          <p14:tracePt t="74032" x="2662238" y="3182938"/>
          <p14:tracePt t="74041" x="2671763" y="3200400"/>
          <p14:tracePt t="74048" x="2681288" y="3209925"/>
          <p14:tracePt t="74069" x="2681288" y="3219450"/>
          <p14:tracePt t="75694" x="2681288" y="3228975"/>
          <p14:tracePt t="75700" x="2698750" y="3228975"/>
          <p14:tracePt t="75708" x="2727325" y="3228975"/>
          <p14:tracePt t="75715" x="2744788" y="3219450"/>
          <p14:tracePt t="75723" x="2754313" y="3200400"/>
          <p14:tracePt t="75729" x="2771775" y="3200400"/>
          <p14:tracePt t="75737" x="2781300" y="3200400"/>
          <p14:tracePt t="75746" x="2798763" y="3200400"/>
          <p14:tracePt t="76118" x="2854325" y="3192463"/>
          <p14:tracePt t="76123" x="2944813" y="3192463"/>
          <p14:tracePt t="76129" x="3090863" y="3192463"/>
          <p14:tracePt t="76140" x="3200400" y="3192463"/>
          <p14:tracePt t="76147" x="3328988" y="3192463"/>
          <p14:tracePt t="76159" x="3529013" y="3192463"/>
          <p14:tracePt t="76164" x="3802063" y="3192463"/>
          <p14:tracePt t="76170" x="4176713" y="3192463"/>
          <p14:tracePt t="76178" x="4522788" y="3200400"/>
          <p14:tracePt t="76185" x="4905375" y="3246438"/>
          <p14:tracePt t="76193" x="5353050" y="3365500"/>
          <p14:tracePt t="76201" x="5799138" y="3502025"/>
          <p14:tracePt t="76209" x="6183313" y="3665538"/>
          <p14:tracePt t="76217" x="6538913" y="3840163"/>
          <p14:tracePt t="76228" x="6838950" y="4030663"/>
          <p14:tracePt t="76234" x="7104063" y="4240213"/>
          <p14:tracePt t="76244" x="7313613" y="4422775"/>
          <p14:tracePt t="76250" x="7432675" y="4541838"/>
          <p14:tracePt t="76258" x="7569200" y="4651375"/>
          <p14:tracePt t="76265" x="7669213" y="4741863"/>
          <p14:tracePt t="76271" x="7732713" y="4787900"/>
          <p14:tracePt t="76280" x="7778750" y="4814888"/>
          <p14:tracePt t="76288" x="7796213" y="4833938"/>
          <p14:tracePt t="76296" x="7805738" y="4833938"/>
          <p14:tracePt t="76304" x="7815263" y="4833938"/>
          <p14:tracePt t="76313" x="7824788" y="4841875"/>
          <p14:tracePt t="76362" x="7832725" y="4841875"/>
          <p14:tracePt t="76368" x="7842250" y="4841875"/>
          <p14:tracePt t="76376" x="7851775" y="4841875"/>
          <p14:tracePt t="76382" x="7861300" y="4841875"/>
          <p14:tracePt t="76390" x="7869238" y="4841875"/>
          <p14:tracePt t="76398" x="7888288" y="4841875"/>
          <p14:tracePt t="76405" x="7932738" y="4841875"/>
          <p14:tracePt t="76415" x="7951788" y="4851400"/>
          <p14:tracePt t="76432" x="7969250" y="4851400"/>
          <p14:tracePt t="76440" x="7978775" y="4851400"/>
          <p14:tracePt t="76446" x="7997825" y="4851400"/>
          <p14:tracePt t="76452" x="8024813" y="4851400"/>
          <p14:tracePt t="76460" x="8034338" y="4851400"/>
          <p14:tracePt t="76468" x="8070850" y="4851400"/>
          <p14:tracePt t="76476" x="8078788" y="4851400"/>
          <p14:tracePt t="76485" x="8097838" y="4851400"/>
          <p14:tracePt t="76494" x="8124825" y="4851400"/>
          <p14:tracePt t="76503" x="8134350" y="4851400"/>
          <p14:tracePt t="76509" x="8143875" y="4851400"/>
          <p14:tracePt t="76517" x="8161338" y="4851400"/>
          <p14:tracePt t="76523" x="8170863" y="4851400"/>
          <p14:tracePt t="76536" x="8180388" y="4851400"/>
          <p14:tracePt t="76544" x="8188325" y="4851400"/>
          <p14:tracePt t="76782" x="8207375" y="4851400"/>
          <p14:tracePt t="76790" x="8224838" y="4841875"/>
          <p14:tracePt t="76795" x="8243888" y="4833938"/>
          <p14:tracePt t="76807" x="8270875" y="4814888"/>
          <p14:tracePt t="76813" x="8288338" y="4814888"/>
          <p14:tracePt t="76824" x="8334375" y="4787900"/>
          <p14:tracePt t="76832" x="8380413" y="4778375"/>
          <p14:tracePt t="76840" x="8389938" y="4778375"/>
          <p14:tracePt t="76855" x="8397875" y="4778375"/>
          <p14:tracePt t="76861" x="8407400" y="4778375"/>
          <p14:tracePt t="76872" x="8416925" y="4778375"/>
          <p14:tracePt t="77003" x="8434388" y="4768850"/>
          <p14:tracePt t="77125" x="8443913" y="4768850"/>
          <p14:tracePt t="77523" x="8453438" y="4768850"/>
          <p14:tracePt t="77533" x="8480425" y="4787900"/>
          <p14:tracePt t="77543" x="8516938" y="4870450"/>
          <p14:tracePt t="77550" x="8543925" y="4897438"/>
          <p14:tracePt t="77559" x="8553450" y="4906963"/>
          <p14:tracePt t="77566" x="8589963" y="4960938"/>
          <p14:tracePt t="77573" x="8589963" y="4970463"/>
          <p14:tracePt t="77581" x="8599488" y="4979988"/>
          <p14:tracePt t="79044" x="8599488" y="4951413"/>
          <p14:tracePt t="79054" x="8599488" y="4943475"/>
          <p14:tracePt t="79058" x="8599488" y="4914900"/>
          <p14:tracePt t="79067" x="8599488" y="4897438"/>
          <p14:tracePt t="79074" x="8599488" y="4841875"/>
          <p14:tracePt t="79081" x="8599488" y="4833938"/>
          <p14:tracePt t="79089" x="8599488" y="4824413"/>
          <p14:tracePt t="79097" x="8599488" y="4805363"/>
          <p14:tracePt t="79107" x="8599488" y="4787900"/>
          <p14:tracePt t="79115" x="8599488" y="4768850"/>
          <p14:tracePt t="79126" x="8599488" y="4760913"/>
          <p14:tracePt t="79372" x="8599488" y="4751388"/>
          <p14:tracePt t="79379" x="8589963" y="4751388"/>
          <p14:tracePt t="79392" x="8580438" y="4751388"/>
          <p14:tracePt t="79402" x="8553450" y="4751388"/>
          <p14:tracePt t="79410" x="8543925" y="4751388"/>
          <p14:tracePt t="79418" x="8535988" y="4751388"/>
          <p14:tracePt t="79467" x="8526463" y="4751388"/>
          <p14:tracePt t="79682" x="8516938" y="4751388"/>
          <p14:tracePt t="79688" x="8489950" y="4741863"/>
          <p14:tracePt t="79712" x="8480425" y="4732338"/>
          <p14:tracePt t="79724" x="8470900" y="4724400"/>
          <p14:tracePt t="79732" x="8462963" y="4724400"/>
          <p14:tracePt t="79738" x="8453438" y="4714875"/>
          <p14:tracePt t="79753" x="8453438" y="4705350"/>
          <p14:tracePt t="79773" x="8443913" y="4697413"/>
          <p14:tracePt t="79786" x="8434388" y="4697413"/>
          <p14:tracePt t="79812" x="8416925" y="4687888"/>
          <p14:tracePt t="79972" x="8407400" y="4678363"/>
          <p14:tracePt t="80073" x="8397875" y="4678363"/>
          <p14:tracePt t="80081" x="8389938" y="4687888"/>
          <p14:tracePt t="80089" x="8389938" y="4705350"/>
          <p14:tracePt t="80097" x="8389938" y="4724400"/>
          <p14:tracePt t="80109" x="8380413" y="4732338"/>
          <p14:tracePt t="83526" x="8389938" y="4732338"/>
          <p14:tracePt t="83539" x="8407400" y="4732338"/>
          <p14:tracePt t="83545" x="8426450" y="4732338"/>
          <p14:tracePt t="83727" x="8434388" y="4732338"/>
          <p14:tracePt t="83733" x="8453438" y="4732338"/>
          <p14:tracePt t="83743" x="8480425" y="4705350"/>
          <p14:tracePt t="83756" x="8499475" y="4705350"/>
          <p14:tracePt t="83763" x="8507413" y="4705350"/>
          <p14:tracePt t="83770" x="8535988" y="4705350"/>
          <p14:tracePt t="83791" x="8543925" y="4705350"/>
          <p14:tracePt t="83939" x="8535988" y="4732338"/>
          <p14:tracePt t="83947" x="8526463" y="4732338"/>
          <p14:tracePt t="83957" x="8507413" y="4751388"/>
          <p14:tracePt t="83968" x="8499475" y="4760913"/>
          <p14:tracePt t="83976" x="8489950" y="4778375"/>
          <p14:tracePt t="84207" x="8480425" y="4778375"/>
          <p14:tracePt t="84325" x="8480425" y="4768850"/>
          <p14:tracePt t="84333" x="8480425" y="4760913"/>
          <p14:tracePt t="84355" x="8480425" y="4751388"/>
          <p14:tracePt t="84363" x="8480425" y="4741863"/>
          <p14:tracePt t="84383" x="8480425" y="4732338"/>
          <p14:tracePt t="85101" x="8480425" y="4714875"/>
          <p14:tracePt t="85109" x="8480425" y="4705350"/>
          <p14:tracePt t="85117" x="8480425" y="4697413"/>
          <p14:tracePt t="85127" x="8489950" y="4687888"/>
          <p14:tracePt t="85132" x="8499475" y="4678363"/>
          <p14:tracePt t="85141" x="8507413" y="4678363"/>
          <p14:tracePt t="85381" x="8499475" y="4678363"/>
          <p14:tracePt t="85388" x="8480425" y="4678363"/>
          <p14:tracePt t="85397" x="8462963" y="4678363"/>
          <p14:tracePt t="85423" x="8443913" y="4678363"/>
          <p14:tracePt t="85430" x="8426450" y="4678363"/>
          <p14:tracePt t="85439" x="8407400" y="4678363"/>
          <p14:tracePt t="85451" x="8397875" y="4678363"/>
          <p14:tracePt t="85458" x="8380413" y="4678363"/>
          <p14:tracePt t="85467" x="8370888" y="4678363"/>
          <p14:tracePt t="85474" x="8361363" y="4678363"/>
          <p14:tracePt t="85480" x="8343900" y="4678363"/>
          <p14:tracePt t="85487" x="8334375" y="4678363"/>
          <p14:tracePt t="85495" x="8324850" y="4678363"/>
          <p14:tracePt t="85507" x="8316913" y="4678363"/>
          <p14:tracePt t="85514" x="8307388" y="4668838"/>
          <p14:tracePt t="85622" x="8334375" y="4668838"/>
          <p14:tracePt t="85630" x="8361363" y="4668838"/>
          <p14:tracePt t="85638" x="8380413" y="4668838"/>
          <p14:tracePt t="85645" x="8397875" y="4668838"/>
          <p14:tracePt t="85653" x="8407400" y="4668838"/>
          <p14:tracePt t="85660" x="8443913" y="4668838"/>
          <p14:tracePt t="85667" x="8453438" y="4668838"/>
          <p14:tracePt t="85678" x="8462963" y="4668838"/>
          <p14:tracePt t="85698" x="8470900" y="4668838"/>
          <p14:tracePt t="85706" x="8480425" y="4668838"/>
          <p14:tracePt t="85713" x="8489950" y="4668838"/>
          <p14:tracePt t="85722" x="8499475" y="4668838"/>
          <p14:tracePt t="85733" x="8516938" y="4668838"/>
          <p14:tracePt t="85740" x="8535988" y="4668838"/>
          <p14:tracePt t="85757" x="8572500" y="4668838"/>
          <p14:tracePt t="85767" x="8580438" y="4668838"/>
          <p14:tracePt t="85790" x="8589963" y="4668838"/>
          <p14:tracePt t="85797" x="8599488" y="4668838"/>
          <p14:tracePt t="85806" x="8609013" y="4668838"/>
          <p14:tracePt t="85814" x="8626475" y="4668838"/>
          <p14:tracePt t="85830" x="8636000" y="4668838"/>
          <p14:tracePt t="85838" x="8645525" y="4668838"/>
          <p14:tracePt t="85849" x="8653463" y="4668838"/>
          <p14:tracePt t="85873" x="8662988" y="4668838"/>
          <p14:tracePt t="85879" x="8680450" y="4668838"/>
          <p14:tracePt t="85888" x="8689975" y="4668838"/>
          <p14:tracePt t="85896" x="8699500" y="4668838"/>
          <p14:tracePt t="85907" x="8716963" y="4668838"/>
          <p14:tracePt t="86235" x="8726488" y="4668838"/>
          <p14:tracePt t="86252" x="8726488" y="4678363"/>
          <p14:tracePt t="86304" x="8709025" y="4678363"/>
          <p14:tracePt t="86560" x="8699500" y="4678363"/>
          <p14:tracePt t="86568" x="8689975" y="4678363"/>
          <p14:tracePt t="86576" x="8680450" y="4678363"/>
          <p14:tracePt t="86583" x="8662988" y="4678363"/>
          <p14:tracePt t="86590" x="8645525" y="4678363"/>
          <p14:tracePt t="86598" x="8626475" y="4678363"/>
          <p14:tracePt t="86606" x="8609013" y="4678363"/>
          <p14:tracePt t="86614" x="8599488" y="4678363"/>
          <p14:tracePt t="86621" x="8562975" y="4678363"/>
          <p14:tracePt t="86627" x="8535988" y="4678363"/>
          <p14:tracePt t="86636" x="8516938" y="4678363"/>
          <p14:tracePt t="86643" x="8507413" y="4678363"/>
          <p14:tracePt t="86654" x="8489950" y="4678363"/>
          <p14:tracePt t="86730" x="8480425" y="4678363"/>
          <p14:tracePt t="86738" x="8470900" y="4678363"/>
          <p14:tracePt t="86747" x="8453438" y="4678363"/>
          <p14:tracePt t="86754" x="8443913" y="4678363"/>
          <p14:tracePt t="86760" x="8434388" y="4678363"/>
          <p14:tracePt t="86768" x="8407400" y="4678363"/>
          <p14:tracePt t="86920" x="8416925" y="4678363"/>
          <p14:tracePt t="86930" x="8453438" y="4678363"/>
          <p14:tracePt t="86941" x="8480425" y="4678363"/>
          <p14:tracePt t="86951" x="8516938" y="4668838"/>
          <p14:tracePt t="86959" x="8526463" y="4668838"/>
          <p14:tracePt t="86967" x="8572500" y="4668838"/>
          <p14:tracePt t="86975" x="8589963" y="4668838"/>
          <p14:tracePt t="86987" x="8609013" y="4668838"/>
          <p14:tracePt t="86991" x="8626475" y="4668838"/>
          <p14:tracePt t="86999" x="8636000" y="4668838"/>
          <p14:tracePt t="87008" x="8653463" y="4668838"/>
          <p14:tracePt t="87017" x="8662988" y="4668838"/>
          <p14:tracePt t="87025" x="8680450" y="4668838"/>
          <p14:tracePt t="87034" x="8689975" y="4668838"/>
          <p14:tracePt t="87045" x="8699500" y="4668838"/>
          <p14:tracePt t="87052" x="8726488" y="4668838"/>
          <p14:tracePt t="87071" x="8736013" y="4678363"/>
          <p14:tracePt t="87096" x="8745538" y="4678363"/>
          <p14:tracePt t="87103" x="8753475" y="4705350"/>
          <p14:tracePt t="87130" x="8753475" y="4714875"/>
          <p14:tracePt t="87278" x="8753475" y="4732338"/>
          <p14:tracePt t="87284" x="8753475" y="4741863"/>
          <p14:tracePt t="87303" x="8745538" y="4751388"/>
          <p14:tracePt t="87328" x="8726488" y="4751388"/>
          <p14:tracePt t="88010" x="8716963" y="4751388"/>
          <p14:tracePt t="88790" x="8709025" y="4751388"/>
          <p14:tracePt t="88798" x="8699500" y="4751388"/>
          <p14:tracePt t="88814" x="8689975" y="4741863"/>
          <p14:tracePt t="88820" x="8672513" y="4741863"/>
          <p14:tracePt t="89034" x="8662988" y="4741863"/>
          <p14:tracePt t="89042" x="8645525" y="4741863"/>
          <p14:tracePt t="89056" x="8636000" y="4741863"/>
          <p14:tracePt t="89060" x="8626475" y="4741863"/>
          <p14:tracePt t="89070" x="8580438" y="4741863"/>
          <p14:tracePt t="89076" x="8553450" y="4741863"/>
          <p14:tracePt t="89083" x="8499475" y="4741863"/>
          <p14:tracePt t="89092" x="8453438" y="4741863"/>
          <p14:tracePt t="89100" x="8343900" y="4741863"/>
          <p14:tracePt t="89107" x="8288338" y="4741863"/>
          <p14:tracePt t="89113" x="8216900" y="4741863"/>
          <p14:tracePt t="89121" x="8088313" y="4741863"/>
          <p14:tracePt t="89130" x="8042275" y="4732338"/>
          <p14:tracePt t="89137" x="7942263" y="4705350"/>
          <p14:tracePt t="89146" x="7905750" y="4697413"/>
          <p14:tracePt t="89154" x="7842250" y="4678363"/>
          <p14:tracePt t="89161" x="7815263" y="4668838"/>
          <p14:tracePt t="89170" x="7805738" y="4668838"/>
          <p14:tracePt t="89178" x="7769225" y="4660900"/>
          <p14:tracePt t="89185" x="7751763" y="4660900"/>
          <p14:tracePt t="89194" x="7732713" y="4651375"/>
          <p14:tracePt t="89202" x="7705725" y="4651375"/>
          <p14:tracePt t="89210" x="7678738" y="4651375"/>
          <p14:tracePt t="89219" x="7659688" y="4651375"/>
          <p14:tracePt t="89223" x="7632700" y="4651375"/>
          <p14:tracePt t="89232" x="7596188" y="4651375"/>
          <p14:tracePt t="89239" x="7569200" y="4651375"/>
          <p14:tracePt t="89247" x="7550150" y="4651375"/>
          <p14:tracePt t="89256" x="7532688" y="4651375"/>
          <p14:tracePt t="89264" x="7523163" y="4651375"/>
          <p14:tracePt t="89271" x="7504113" y="4651375"/>
          <p14:tracePt t="89279" x="7469188" y="4651375"/>
          <p14:tracePt t="89288" x="7413625" y="4651375"/>
          <p14:tracePt t="89296" x="7386638" y="4651375"/>
          <p14:tracePt t="89304" x="7331075" y="4668838"/>
          <p14:tracePt t="89314" x="7286625" y="4668838"/>
          <p14:tracePt t="89322" x="7221538" y="4668838"/>
          <p14:tracePt t="89327" x="7158038" y="4705350"/>
          <p14:tracePt t="89334" x="7104063" y="4705350"/>
          <p14:tracePt t="89342" x="7021513" y="4705350"/>
          <p14:tracePt t="89349" x="6967538" y="4705350"/>
          <p14:tracePt t="89357" x="6921500" y="4687888"/>
          <p14:tracePt t="89365" x="6848475" y="4678363"/>
          <p14:tracePt t="89373" x="6821488" y="4660900"/>
          <p14:tracePt t="89382" x="6784975" y="4632325"/>
          <p14:tracePt t="89391" x="6765925" y="4614863"/>
          <p14:tracePt t="89400" x="6756400" y="4605338"/>
          <p14:tracePt t="89415" x="6756400" y="4595813"/>
          <p14:tracePt t="89423" x="6756400" y="4578350"/>
          <p14:tracePt t="89427" x="6756400" y="4568825"/>
          <p14:tracePt t="89435" x="6756400" y="4532313"/>
          <p14:tracePt t="89443" x="6756400" y="4514850"/>
          <p14:tracePt t="89452" x="6756400" y="4495800"/>
          <p14:tracePt t="89459" x="6756400" y="4459288"/>
          <p14:tracePt t="89469" x="6811963" y="4395788"/>
          <p14:tracePt t="89478" x="6848475" y="4340225"/>
          <p14:tracePt t="89486" x="6931025" y="4276725"/>
          <p14:tracePt t="89492" x="6985000" y="4195763"/>
          <p14:tracePt t="89501" x="7040563" y="4140200"/>
          <p14:tracePt t="89508" x="7077075" y="4094163"/>
          <p14:tracePt t="89516" x="7131050" y="4067175"/>
          <p14:tracePt t="89523" x="7177088" y="4049713"/>
          <p14:tracePt t="89532" x="7213600" y="4030663"/>
          <p14:tracePt t="89537" x="7240588" y="4003675"/>
          <p14:tracePt t="89546" x="7277100" y="4003675"/>
          <p14:tracePt t="89553" x="7331075" y="4003675"/>
          <p14:tracePt t="89564" x="7396163" y="4003675"/>
          <p14:tracePt t="89573" x="7486650" y="4003675"/>
          <p14:tracePt t="89580" x="7569200" y="4040188"/>
          <p14:tracePt t="89588" x="7678738" y="4076700"/>
          <p14:tracePt t="89595" x="7815263" y="4186238"/>
          <p14:tracePt t="89603" x="7932738" y="4259263"/>
          <p14:tracePt t="89609" x="8015288" y="4303713"/>
          <p14:tracePt t="89618" x="8097838" y="4386263"/>
          <p14:tracePt t="89626" x="8151813" y="4432300"/>
          <p14:tracePt t="89633" x="8197850" y="4468813"/>
          <p14:tracePt t="89640" x="8216900" y="4505325"/>
          <p14:tracePt t="89648" x="8216900" y="4522788"/>
          <p14:tracePt t="89655" x="8216900" y="4551363"/>
          <p14:tracePt t="89664" x="8188325" y="4605338"/>
          <p14:tracePt t="89672" x="8124825" y="4641850"/>
          <p14:tracePt t="89682" x="8005763" y="4705350"/>
          <p14:tracePt t="89692" x="7861300" y="4751388"/>
          <p14:tracePt t="89698" x="7715250" y="4751388"/>
          <p14:tracePt t="89704" x="7532688" y="4778375"/>
          <p14:tracePt t="89712" x="7313613" y="4778375"/>
          <p14:tracePt t="89722" x="7112000" y="4778375"/>
          <p14:tracePt t="89727" x="6931025" y="4778375"/>
          <p14:tracePt t="89735" x="6765925" y="4778375"/>
          <p14:tracePt t="89741" x="6675438" y="4778375"/>
          <p14:tracePt t="89752" x="6629400" y="4741863"/>
          <p14:tracePt t="89758" x="6619875" y="4724400"/>
          <p14:tracePt t="89766" x="6611938" y="4714875"/>
          <p14:tracePt t="89774" x="6611938" y="4697413"/>
          <p14:tracePt t="89782" x="6611938" y="4687888"/>
          <p14:tracePt t="89789" x="6619875" y="4651375"/>
          <p14:tracePt t="89797" x="6648450" y="4614863"/>
          <p14:tracePt t="89806" x="6692900" y="4614863"/>
          <p14:tracePt t="89813" x="6765925" y="4578350"/>
          <p14:tracePt t="89821" x="6802438" y="4578350"/>
          <p14:tracePt t="89829" x="6848475" y="4559300"/>
          <p14:tracePt t="89838" x="6894513" y="4551363"/>
          <p14:tracePt t="89844" x="6948488" y="4551363"/>
          <p14:tracePt t="89852" x="6967538" y="4551363"/>
          <p14:tracePt t="89859" x="6975475" y="4551363"/>
          <p14:tracePt t="89869" x="7004050" y="4551363"/>
          <p14:tracePt t="89875" x="7031038" y="4551363"/>
          <p14:tracePt t="89883" x="7048500" y="4551363"/>
          <p14:tracePt t="89891" x="7085013" y="4551363"/>
          <p14:tracePt t="89900" x="7094538" y="4551363"/>
          <p14:tracePt t="89908" x="7104063" y="4551363"/>
          <p14:tracePt t="89915" x="7112000" y="4551363"/>
          <p14:tracePt t="89924" x="7121525" y="4551363"/>
          <p14:tracePt t="89933" x="7131050" y="4551363"/>
          <p14:tracePt t="89950" x="7140575" y="4551363"/>
          <p14:tracePt t="89957" x="7148513" y="4551363"/>
          <p14:tracePt t="89963" x="7167563" y="4551363"/>
          <p14:tracePt t="89970" x="7177088" y="4551363"/>
          <p14:tracePt t="89978" x="7194550" y="4551363"/>
          <p14:tracePt t="90231" x="7158038" y="4551363"/>
          <p14:tracePt t="90239" x="7148513" y="4551363"/>
          <p14:tracePt t="90246" x="7104063" y="4551363"/>
          <p14:tracePt t="90255" x="7058025" y="4514850"/>
          <p14:tracePt t="90261" x="6985000" y="4441825"/>
          <p14:tracePt t="90270" x="6902450" y="4376738"/>
          <p14:tracePt t="90277" x="6848475" y="4295775"/>
          <p14:tracePt t="90286" x="6756400" y="4159250"/>
          <p14:tracePt t="90293" x="6684963" y="4003675"/>
          <p14:tracePt t="90302" x="6611938" y="3884613"/>
          <p14:tracePt t="90309" x="6483350" y="3730625"/>
          <p14:tracePt t="90319" x="6356350" y="3565525"/>
          <p14:tracePt t="90328" x="6246813" y="3411538"/>
          <p14:tracePt t="90338" x="6100763" y="3255963"/>
          <p14:tracePt t="90346" x="5935663" y="3100388"/>
          <p14:tracePt t="90354" x="5808663" y="2963863"/>
          <p14:tracePt t="90361" x="5635625" y="2844800"/>
          <p14:tracePt t="90369" x="5543550" y="2781300"/>
          <p14:tracePt t="90378" x="5453063" y="2735263"/>
          <p14:tracePt t="90388" x="5370513" y="2681288"/>
          <p14:tracePt t="90395" x="5343525" y="2654300"/>
          <p14:tracePt t="90405" x="5326063" y="2635250"/>
          <p14:tracePt t="90451" x="5326063" y="2625725"/>
          <p14:tracePt t="90471" x="5343525" y="2617788"/>
          <p14:tracePt t="90477" x="5362575" y="2608263"/>
          <p14:tracePt t="90485" x="5370513" y="2598738"/>
          <p14:tracePt t="90552" x="5370513" y="2581275"/>
          <p14:tracePt t="90561" x="5362575" y="2535238"/>
          <p14:tracePt t="90572" x="5289550" y="2452688"/>
          <p14:tracePt t="90579" x="5187950" y="2379663"/>
          <p14:tracePt t="90589" x="5051425" y="2325688"/>
          <p14:tracePt t="90594" x="4868863" y="2298700"/>
          <p14:tracePt t="90602" x="4605338" y="2243138"/>
          <p14:tracePt t="90611" x="4149725" y="2197100"/>
          <p14:tracePt t="90621" x="3619500" y="2143125"/>
          <p14:tracePt t="90628" x="2944813" y="2125663"/>
          <p14:tracePt t="90636" x="2279650" y="2125663"/>
          <p14:tracePt t="90644" x="1614488" y="2125663"/>
          <p14:tracePt t="90655" x="1020763" y="2125663"/>
          <p14:tracePt t="90662" x="538163" y="2125663"/>
          <p14:tracePt t="90671" x="109538" y="2152650"/>
          <p14:tracePt t="90835" x="219075" y="1624013"/>
          <p14:tracePt t="90842" x="338138" y="1522413"/>
          <p14:tracePt t="90850" x="465138" y="1422400"/>
          <p14:tracePt t="90857" x="528638" y="1331913"/>
          <p14:tracePt t="90865" x="638175" y="1212850"/>
          <p14:tracePt t="90876" x="701675" y="1149350"/>
          <p14:tracePt t="90887" x="730250" y="1103313"/>
          <p14:tracePt t="90893" x="738188" y="1076325"/>
          <p14:tracePt t="90901" x="747713" y="1039813"/>
          <p14:tracePt t="90910" x="747713" y="1003300"/>
          <p14:tracePt t="90916" x="747713" y="984250"/>
          <p14:tracePt t="90924" x="747713" y="957263"/>
          <p14:tracePt t="90933" x="730250" y="893763"/>
          <p14:tracePt t="90943" x="693738" y="847725"/>
          <p14:tracePt t="90950" x="674688" y="784225"/>
          <p14:tracePt t="90958" x="628650" y="711200"/>
          <p14:tracePt t="90965" x="584200" y="657225"/>
          <p14:tracePt t="90974" x="511175" y="592138"/>
          <p14:tracePt t="90984" x="401638" y="528638"/>
          <p14:tracePt t="90994" x="301625" y="455613"/>
          <p14:tracePt t="91002" x="200025" y="401638"/>
          <p14:tracePt t="91010" x="46038" y="3095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9f7b116aa_0_5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156" name="Google Shape;156;gd9f7b116aa_0_5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800" cy="4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157" name="Google Shape;157;gd9f7b116aa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334" y="1766293"/>
            <a:ext cx="8301576" cy="29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4E9BE91C-425C-4F88-AEC7-DC6FF9140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69"/>
    </mc:Choice>
    <mc:Fallback>
      <p:transition spd="slow" advTm="49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" x="1303338" y="3730625"/>
          <p14:tracePt t="298" x="1258888" y="3767138"/>
          <p14:tracePt t="314" x="1239838" y="3775075"/>
          <p14:tracePt t="322" x="1222375" y="3784600"/>
          <p14:tracePt t="330" x="1212850" y="3794125"/>
          <p14:tracePt t="340" x="1203325" y="3794125"/>
          <p14:tracePt t="354" x="1193800" y="3794125"/>
          <p14:tracePt t="675" x="1185863" y="3794125"/>
          <p14:tracePt t="681" x="1166813" y="3794125"/>
          <p14:tracePt t="689" x="1158875" y="3794125"/>
          <p14:tracePt t="705" x="1149350" y="3775075"/>
          <p14:tracePt t="712" x="1139825" y="3767138"/>
          <p14:tracePt t="720" x="1130300" y="3757613"/>
          <p14:tracePt t="1072" x="1103313" y="3748088"/>
          <p14:tracePt t="1080" x="1066800" y="3738563"/>
          <p14:tracePt t="1089" x="1012825" y="3730625"/>
          <p14:tracePt t="1097" x="966788" y="3702050"/>
          <p14:tracePt t="1105" x="903288" y="3675063"/>
          <p14:tracePt t="1113" x="838200" y="3638550"/>
          <p14:tracePt t="1121" x="820738" y="3629025"/>
          <p14:tracePt t="1128" x="793750" y="3602038"/>
          <p14:tracePt t="1136" x="774700" y="3565525"/>
          <p14:tracePt t="1144" x="738188" y="3538538"/>
          <p14:tracePt t="1152" x="711200" y="3519488"/>
          <p14:tracePt t="1163" x="684213" y="3455988"/>
          <p14:tracePt t="1172" x="674688" y="3438525"/>
          <p14:tracePt t="1183" x="665163" y="3411538"/>
          <p14:tracePt t="1187" x="647700" y="3365500"/>
          <p14:tracePt t="1195" x="647700" y="3346450"/>
          <p14:tracePt t="1202" x="638175" y="3319463"/>
          <p14:tracePt t="1212" x="638175" y="3292475"/>
          <p14:tracePt t="1220" x="638175" y="3273425"/>
          <p14:tracePt t="1228" x="638175" y="3255963"/>
          <p14:tracePt t="1236" x="638175" y="3236913"/>
          <p14:tracePt t="1244" x="638175" y="3209925"/>
          <p14:tracePt t="1251" x="638175" y="3200400"/>
          <p14:tracePt t="1262" x="638175" y="3182938"/>
          <p14:tracePt t="1270" x="638175" y="3173413"/>
          <p14:tracePt t="1275" x="638175" y="3163888"/>
          <p14:tracePt t="1292" x="638175" y="3136900"/>
          <p14:tracePt t="1300" x="647700" y="3127375"/>
          <p14:tracePt t="1310" x="647700" y="3119438"/>
          <p14:tracePt t="1320" x="647700" y="3109913"/>
          <p14:tracePt t="1328" x="657225" y="3090863"/>
          <p14:tracePt t="1337" x="674688" y="3082925"/>
          <p14:tracePt t="1344" x="711200" y="3054350"/>
          <p14:tracePt t="1351" x="720725" y="3046413"/>
          <p14:tracePt t="1358" x="738188" y="3027363"/>
          <p14:tracePt t="1366" x="766763" y="3009900"/>
          <p14:tracePt t="1374" x="784225" y="3000375"/>
          <p14:tracePt t="1382" x="811213" y="2963863"/>
          <p14:tracePt t="1392" x="847725" y="2954338"/>
          <p14:tracePt t="1399" x="903288" y="2917825"/>
          <p14:tracePt t="1408" x="930275" y="2917825"/>
          <p14:tracePt t="1416" x="966788" y="2900363"/>
          <p14:tracePt t="1424" x="993775" y="2881313"/>
          <p14:tracePt t="1434" x="1066800" y="2854325"/>
          <p14:tracePt t="1444" x="1093788" y="2844800"/>
          <p14:tracePt t="1452" x="1139825" y="2844800"/>
          <p14:tracePt t="1460" x="1166813" y="2844800"/>
          <p14:tracePt t="1465" x="1193800" y="2836863"/>
          <p14:tracePt t="1474" x="1239838" y="2827338"/>
          <p14:tracePt t="1483" x="1258888" y="2827338"/>
          <p14:tracePt t="1496" x="1276350" y="2827338"/>
          <p14:tracePt t="1501" x="1295400" y="2827338"/>
          <p14:tracePt t="1508" x="1312863" y="2827338"/>
          <p14:tracePt t="1516" x="1331913" y="2817813"/>
          <p14:tracePt t="1525" x="1339850" y="2817813"/>
          <p14:tracePt t="1548" x="1358900" y="2817813"/>
          <p14:tracePt t="1757" x="1376363" y="2817813"/>
          <p14:tracePt t="1785" x="1385888" y="2817813"/>
          <p14:tracePt t="1797" x="1395413" y="2817813"/>
          <p14:tracePt t="1809" x="1404938" y="2817813"/>
          <p14:tracePt t="1828" x="1412875" y="2817813"/>
          <p14:tracePt t="1844" x="1422400" y="2817813"/>
          <p14:tracePt t="1852" x="1431925" y="2817813"/>
          <p14:tracePt t="1857" x="1441450" y="2817813"/>
          <p14:tracePt t="2418" x="1449388" y="2817813"/>
          <p14:tracePt t="3628" x="1449388" y="2808288"/>
          <p14:tracePt t="3641" x="1458913" y="2808288"/>
          <p14:tracePt t="3648" x="1468438" y="2808288"/>
          <p14:tracePt t="3655" x="1477963" y="2808288"/>
          <p14:tracePt t="3662" x="1495425" y="2808288"/>
          <p14:tracePt t="3673" x="1514475" y="2808288"/>
          <p14:tracePt t="3680" x="1531938" y="2808288"/>
          <p14:tracePt t="3689" x="1558925" y="2808288"/>
          <p14:tracePt t="3696" x="1568450" y="2808288"/>
          <p14:tracePt t="3704" x="1585913" y="2808288"/>
          <p14:tracePt t="3716" x="1595438" y="2808288"/>
          <p14:tracePt t="3724" x="1604963" y="2808288"/>
          <p14:tracePt t="4348" x="1614488" y="2808288"/>
          <p14:tracePt t="4354" x="1622425" y="2790825"/>
          <p14:tracePt t="4362" x="1631950" y="2781300"/>
          <p14:tracePt t="4370" x="1677988" y="2781300"/>
          <p14:tracePt t="4378" x="1714500" y="2781300"/>
          <p14:tracePt t="4386" x="1741488" y="2781300"/>
          <p14:tracePt t="4394" x="1768475" y="2781300"/>
          <p14:tracePt t="4402" x="1814513" y="2781300"/>
          <p14:tracePt t="4410" x="1870075" y="2808288"/>
          <p14:tracePt t="4416" x="1924050" y="2844800"/>
          <p14:tracePt t="4425" x="1970088" y="2890838"/>
          <p14:tracePt t="4432" x="2006600" y="2927350"/>
          <p14:tracePt t="4441" x="2070100" y="3009900"/>
          <p14:tracePt t="4448" x="2106613" y="3054350"/>
          <p14:tracePt t="4457" x="2124075" y="3090863"/>
          <p14:tracePt t="4465" x="2152650" y="3127375"/>
          <p14:tracePt t="4472" x="2152650" y="3173413"/>
          <p14:tracePt t="4481" x="2160588" y="3228975"/>
          <p14:tracePt t="4487" x="2170113" y="3255963"/>
          <p14:tracePt t="4495" x="2179638" y="3302000"/>
          <p14:tracePt t="4502" x="2179638" y="3355975"/>
          <p14:tracePt t="4510" x="2179638" y="3411538"/>
          <p14:tracePt t="4516" x="2179638" y="3455988"/>
          <p14:tracePt t="4524" x="2179638" y="3511550"/>
          <p14:tracePt t="4533" x="2179638" y="3538538"/>
          <p14:tracePt t="4541" x="2179638" y="3556000"/>
          <p14:tracePt t="4550" x="2179638" y="3584575"/>
          <p14:tracePt t="4560" x="2179638" y="3592513"/>
          <p14:tracePt t="4584" x="2179638" y="3602038"/>
          <p14:tracePt t="4837" x="2197100" y="3575050"/>
          <p14:tracePt t="4843" x="2262188" y="3529013"/>
          <p14:tracePt t="4852" x="2335213" y="3482975"/>
          <p14:tracePt t="4858" x="2443163" y="3419475"/>
          <p14:tracePt t="4862" x="2581275" y="3319463"/>
          <p14:tracePt t="4870" x="2735263" y="3255963"/>
          <p14:tracePt t="4877" x="2881313" y="3192463"/>
          <p14:tracePt t="4885" x="3036888" y="3146425"/>
          <p14:tracePt t="4893" x="3200400" y="3136900"/>
          <p14:tracePt t="4901" x="3346450" y="3073400"/>
          <p14:tracePt t="4909" x="3529013" y="3073400"/>
          <p14:tracePt t="4917" x="3656013" y="3073400"/>
          <p14:tracePt t="4925" x="3748088" y="3073400"/>
          <p14:tracePt t="4933" x="3775075" y="3073400"/>
          <p14:tracePt t="4941" x="3794125" y="3073400"/>
          <p14:tracePt t="4954" x="3802063" y="3073400"/>
          <p14:tracePt t="4961" x="3811588" y="3082925"/>
          <p14:tracePt t="4990" x="3811588" y="3090863"/>
          <p14:tracePt t="4997" x="3811588" y="3100388"/>
          <p14:tracePt t="6107" x="3811588" y="3109913"/>
          <p14:tracePt t="6148" x="3802063" y="3119438"/>
          <p14:tracePt t="6233" x="3811588" y="3119438"/>
          <p14:tracePt t="6241" x="3838575" y="3090863"/>
          <p14:tracePt t="6248" x="3857625" y="3063875"/>
          <p14:tracePt t="6256" x="3903663" y="3036888"/>
          <p14:tracePt t="6263" x="3921125" y="3027363"/>
          <p14:tracePt t="6271" x="3930650" y="3009900"/>
          <p14:tracePt t="6282" x="3938588" y="3009900"/>
          <p14:tracePt t="6291" x="3957638" y="2982913"/>
          <p14:tracePt t="6298" x="3967163" y="2973388"/>
          <p14:tracePt t="6358" x="3967163" y="2963863"/>
          <p14:tracePt t="6370" x="3957638" y="2954338"/>
          <p14:tracePt t="6376" x="3948113" y="2954338"/>
          <p14:tracePt t="6382" x="3938588" y="2954338"/>
          <p14:tracePt t="6390" x="3911600" y="2954338"/>
          <p14:tracePt t="6406" x="3894138" y="2954338"/>
          <p14:tracePt t="6416" x="3875088" y="2954338"/>
          <p14:tracePt t="6425" x="3857625" y="2954338"/>
          <p14:tracePt t="6432" x="3838575" y="2954338"/>
          <p14:tracePt t="6440" x="3811588" y="2954338"/>
          <p14:tracePt t="6447" x="3757613" y="2954338"/>
          <p14:tracePt t="6457" x="3729038" y="2954338"/>
          <p14:tracePt t="6463" x="3692525" y="2954338"/>
          <p14:tracePt t="6468" x="3665538" y="2954338"/>
          <p14:tracePt t="6476" x="3638550" y="2954338"/>
          <p14:tracePt t="6485" x="3611563" y="2954338"/>
          <p14:tracePt t="6494" x="3565525" y="2946400"/>
          <p14:tracePt t="6508" x="3546475" y="2946400"/>
          <p14:tracePt t="6516" x="3529013" y="2946400"/>
          <p14:tracePt t="6524" x="3511550" y="2946400"/>
          <p14:tracePt t="6541" x="3502025" y="2946400"/>
          <p14:tracePt t="6552" x="3492500" y="2946400"/>
          <p14:tracePt t="6674" x="3465513" y="2946400"/>
          <p14:tracePt t="6682" x="3419475" y="2946400"/>
          <p14:tracePt t="6692" x="3382963" y="2946400"/>
          <p14:tracePt t="6700" x="3346450" y="2946400"/>
          <p14:tracePt t="6706" x="3300413" y="2946400"/>
          <p14:tracePt t="6714" x="3246438" y="2946400"/>
          <p14:tracePt t="6722" x="3227388" y="2946400"/>
          <p14:tracePt t="6730" x="3209925" y="2946400"/>
          <p14:tracePt t="6737" x="3190875" y="2946400"/>
          <p14:tracePt t="6748" x="3182938" y="2946400"/>
          <p14:tracePt t="6796" x="3173413" y="2946400"/>
          <p14:tracePt t="6806" x="3173413" y="2982913"/>
          <p14:tracePt t="6814" x="3154363" y="3082925"/>
          <p14:tracePt t="6822" x="3154363" y="3192463"/>
          <p14:tracePt t="6829" x="3154363" y="3346450"/>
          <p14:tracePt t="6836" x="3154363" y="3548063"/>
          <p14:tracePt t="6846" x="3163888" y="3748088"/>
          <p14:tracePt t="6859" x="3190875" y="3930650"/>
          <p14:tracePt t="6864" x="3236913" y="4030663"/>
          <p14:tracePt t="6873" x="3292475" y="4094163"/>
          <p14:tracePt t="6879" x="3300413" y="4113213"/>
          <p14:tracePt t="6886" x="3309938" y="4149725"/>
          <p14:tracePt t="6894" x="3309938" y="4176713"/>
          <p14:tracePt t="6905" x="3328988" y="4195763"/>
          <p14:tracePt t="6918" x="3328988" y="4203700"/>
          <p14:tracePt t="6926" x="3328988" y="4213225"/>
          <p14:tracePt t="6933" x="3328988" y="4249738"/>
          <p14:tracePt t="6947" x="3328988" y="4268788"/>
          <p14:tracePt t="6957" x="3328988" y="4286250"/>
          <p14:tracePt t="6963" x="3328988" y="4332288"/>
          <p14:tracePt t="6972" x="3328988" y="4359275"/>
          <p14:tracePt t="6989" x="3328988" y="4386263"/>
          <p14:tracePt t="7003" x="3328988" y="4413250"/>
          <p14:tracePt t="7011" x="3328988" y="4422775"/>
          <p14:tracePt t="7019" x="3328988" y="4449763"/>
          <p14:tracePt t="7027" x="3319463" y="4495800"/>
          <p14:tracePt t="7038" x="3319463" y="4514850"/>
          <p14:tracePt t="7047" x="3309938" y="4532313"/>
          <p14:tracePt t="7056" x="3282950" y="4587875"/>
          <p14:tracePt t="7063" x="3273425" y="4614863"/>
          <p14:tracePt t="7073" x="3263900" y="4651375"/>
          <p14:tracePt t="7079" x="3246438" y="4678363"/>
          <p14:tracePt t="7087" x="3209925" y="4724400"/>
          <p14:tracePt t="7096" x="3146425" y="4787900"/>
          <p14:tracePt t="7104" x="3063875" y="4841875"/>
          <p14:tracePt t="7112" x="3000375" y="4887913"/>
          <p14:tracePt t="7121" x="2927350" y="4951413"/>
          <p14:tracePt t="7130" x="2835275" y="4979988"/>
          <p14:tracePt t="7139" x="2771775" y="5033963"/>
          <p14:tracePt t="7149" x="2690813" y="5070475"/>
          <p14:tracePt t="7156" x="2608263" y="5097463"/>
          <p14:tracePt t="7162" x="2535238" y="5106988"/>
          <p14:tracePt t="7172" x="2452688" y="5153025"/>
          <p14:tracePt t="7178" x="2389188" y="5160963"/>
          <p14:tracePt t="7186" x="2335213" y="5170488"/>
          <p14:tracePt t="7196" x="2279650" y="5170488"/>
          <p14:tracePt t="7205" x="2197100" y="5189538"/>
          <p14:tracePt t="7212" x="2106613" y="5189538"/>
          <p14:tracePt t="7223" x="2033588" y="5189538"/>
          <p14:tracePt t="7229" x="1960563" y="5189538"/>
          <p14:tracePt t="7238" x="1887538" y="5189538"/>
          <p14:tracePt t="7248" x="1841500" y="5189538"/>
          <p14:tracePt t="7257" x="1741488" y="5143500"/>
          <p14:tracePt t="7264" x="1641475" y="5089525"/>
          <p14:tracePt t="7272" x="1541463" y="5033963"/>
          <p14:tracePt t="7278" x="1449388" y="4987925"/>
          <p14:tracePt t="7286" x="1331913" y="4943475"/>
          <p14:tracePt t="7296" x="1212850" y="4870450"/>
          <p14:tracePt t="7305" x="1093788" y="4814888"/>
          <p14:tracePt t="7311" x="984250" y="4760913"/>
          <p14:tracePt t="7321" x="920750" y="4714875"/>
          <p14:tracePt t="7328" x="857250" y="4705350"/>
          <p14:tracePt t="7341" x="811213" y="4660900"/>
          <p14:tracePt t="7347" x="774700" y="4624388"/>
          <p14:tracePt t="7358" x="738188" y="4541838"/>
          <p14:tracePt t="7363" x="711200" y="4514850"/>
          <p14:tracePt t="7373" x="701675" y="4441825"/>
          <p14:tracePt t="7378" x="693738" y="4386263"/>
          <p14:tracePt t="7386" x="665163" y="4268788"/>
          <p14:tracePt t="7394" x="647700" y="4159250"/>
          <p14:tracePt t="7404" x="647700" y="4049713"/>
          <p14:tracePt t="7412" x="601663" y="3921125"/>
          <p14:tracePt t="7420" x="601663" y="3803650"/>
          <p14:tracePt t="7428" x="601663" y="3675063"/>
          <p14:tracePt t="7436" x="601663" y="3602038"/>
          <p14:tracePt t="7444" x="601663" y="3492500"/>
          <p14:tracePt t="7454" x="601663" y="3382963"/>
          <p14:tracePt t="7462" x="611188" y="3273425"/>
          <p14:tracePt t="7471" x="638175" y="3192463"/>
          <p14:tracePt t="7478" x="674688" y="3127375"/>
          <p14:tracePt t="7486" x="711200" y="3054350"/>
          <p14:tracePt t="7497" x="757238" y="2954338"/>
          <p14:tracePt t="7504" x="838200" y="2863850"/>
          <p14:tracePt t="7512" x="893763" y="2781300"/>
          <p14:tracePt t="7520" x="947738" y="2717800"/>
          <p14:tracePt t="7530" x="1030288" y="2654300"/>
          <p14:tracePt t="7538" x="1112838" y="2625725"/>
          <p14:tracePt t="7547" x="1176338" y="2571750"/>
          <p14:tracePt t="7555" x="1222375" y="2535238"/>
          <p14:tracePt t="7564" x="1239838" y="2525713"/>
          <p14:tracePt t="7573" x="1249363" y="2517775"/>
          <p14:tracePt t="7578" x="1276350" y="2517775"/>
          <p14:tracePt t="7587" x="1285875" y="2498725"/>
          <p14:tracePt t="7603" x="1303338" y="2498725"/>
          <p14:tracePt t="7615" x="1312863" y="2498725"/>
          <p14:tracePt t="7623" x="1331913" y="2498725"/>
          <p14:tracePt t="7628" x="1358900" y="2498725"/>
          <p14:tracePt t="7637" x="1385888" y="2525713"/>
          <p14:tracePt t="7645" x="1412875" y="2535238"/>
          <p14:tracePt t="7655" x="1449388" y="2562225"/>
          <p14:tracePt t="7661" x="1477963" y="2598738"/>
          <p14:tracePt t="7669" x="1522413" y="2625725"/>
          <p14:tracePt t="7677" x="1550988" y="2662238"/>
          <p14:tracePt t="7685" x="1568450" y="2690813"/>
          <p14:tracePt t="7693" x="1585913" y="2698750"/>
          <p14:tracePt t="7709" x="1604963" y="2708275"/>
          <p14:tracePt t="7882" x="1622425" y="2708275"/>
          <p14:tracePt t="7888" x="1631950" y="2708275"/>
          <p14:tracePt t="7898" x="1668463" y="2708275"/>
          <p14:tracePt t="7907" x="1704975" y="2681288"/>
          <p14:tracePt t="7913" x="1797050" y="2662238"/>
          <p14:tracePt t="7922" x="1870075" y="2654300"/>
          <p14:tracePt t="7929" x="1970088" y="2654300"/>
          <p14:tracePt t="7937" x="2097088" y="2654300"/>
          <p14:tracePt t="7945" x="2233613" y="2654300"/>
          <p14:tracePt t="7953" x="2416175" y="2662238"/>
          <p14:tracePt t="7959" x="2535238" y="2690813"/>
          <p14:tracePt t="7966" x="2717800" y="2735263"/>
          <p14:tracePt t="7974" x="2908300" y="2800350"/>
          <p14:tracePt t="7988" x="3136900" y="2863850"/>
          <p14:tracePt t="7989" x="3336925" y="2954338"/>
          <p14:tracePt t="8000" x="3538538" y="3036888"/>
          <p14:tracePt t="8008" x="3656013" y="3090863"/>
          <p14:tracePt t="8016" x="3738563" y="3146425"/>
          <p14:tracePt t="8023" x="3802063" y="3219450"/>
          <p14:tracePt t="8029" x="3838575" y="3246438"/>
          <p14:tracePt t="8038" x="3848100" y="3265488"/>
          <p14:tracePt t="8046" x="3867150" y="3319463"/>
          <p14:tracePt t="8054" x="3867150" y="3328988"/>
          <p14:tracePt t="8061" x="3867150" y="3346450"/>
          <p14:tracePt t="8070" x="3867150" y="3355975"/>
          <p14:tracePt t="8078" x="3867150" y="3382963"/>
          <p14:tracePt t="8084" x="3867150" y="3392488"/>
          <p14:tracePt t="8272" x="3867150" y="3402013"/>
          <p14:tracePt t="8296" x="3848100" y="3402013"/>
          <p14:tracePt t="8304" x="3830638" y="3402013"/>
          <p14:tracePt t="8310" x="3811588" y="3402013"/>
          <p14:tracePt t="8326" x="3802063" y="3402013"/>
          <p14:tracePt t="8338" x="3794125" y="3402013"/>
          <p14:tracePt t="8347" x="3784600" y="3402013"/>
          <p14:tracePt t="8364" x="3775075" y="3402013"/>
          <p14:tracePt t="8372" x="3765550" y="3402013"/>
          <p14:tracePt t="8380" x="3738563" y="3402013"/>
          <p14:tracePt t="8389" x="3729038" y="3402013"/>
          <p14:tracePt t="8394" x="3711575" y="3402013"/>
          <p14:tracePt t="8406" x="3684588" y="3402013"/>
          <p14:tracePt t="8414" x="3665538" y="3402013"/>
          <p14:tracePt t="8422" x="3648075" y="3382963"/>
          <p14:tracePt t="8430" x="3638550" y="3382963"/>
          <p14:tracePt t="8440" x="3619500" y="3382963"/>
          <p14:tracePt t="8458" x="3611563" y="3382963"/>
          <p14:tracePt t="8464" x="3592513" y="3382963"/>
          <p14:tracePt t="8475" x="3582988" y="3382963"/>
          <p14:tracePt t="8489" x="3575050" y="3382963"/>
          <p14:tracePt t="8516" x="3565525" y="3382963"/>
          <p14:tracePt t="8616" x="3556000" y="3382963"/>
          <p14:tracePt t="8626" x="3546475" y="3382963"/>
          <p14:tracePt t="8633" x="3529013" y="3375025"/>
          <p14:tracePt t="8641" x="3519488" y="3375025"/>
          <p14:tracePt t="8648" x="3511550" y="3375025"/>
          <p14:tracePt t="8656" x="3502025" y="3375025"/>
          <p14:tracePt t="8664" x="3482975" y="3365500"/>
          <p14:tracePt t="8672" x="3475038" y="3365500"/>
          <p14:tracePt t="8680" x="3465513" y="3365500"/>
          <p14:tracePt t="8696" x="3455988" y="3365500"/>
          <p14:tracePt t="8704" x="3446463" y="3365500"/>
          <p14:tracePt t="8834" x="3438525" y="3355975"/>
          <p14:tracePt t="8881" x="3455988" y="3346450"/>
          <p14:tracePt t="9074" x="3465513" y="3338513"/>
          <p14:tracePt t="9098" x="3465513" y="3302000"/>
          <p14:tracePt t="9105" x="3475038" y="3282950"/>
          <p14:tracePt t="9113" x="3482975" y="3236913"/>
          <p14:tracePt t="9124" x="3492500" y="3200400"/>
          <p14:tracePt t="9129" x="3511550" y="3163888"/>
          <p14:tracePt t="9138" x="3529013" y="3146425"/>
          <p14:tracePt t="9145" x="3582988" y="3090863"/>
          <p14:tracePt t="9153" x="3611563" y="3054350"/>
          <p14:tracePt t="9161" x="3675063" y="3046413"/>
          <p14:tracePt t="9169" x="3738563" y="2990850"/>
          <p14:tracePt t="9177" x="3830638" y="2946400"/>
          <p14:tracePt t="9182" x="3903663" y="2900363"/>
          <p14:tracePt t="9190" x="3994150" y="2873375"/>
          <p14:tracePt t="9199" x="4094163" y="2854325"/>
          <p14:tracePt t="9208" x="4149725" y="2844800"/>
          <p14:tracePt t="9213" x="4240213" y="2844800"/>
          <p14:tracePt t="9221" x="4295775" y="2844800"/>
          <p14:tracePt t="9229" x="4359275" y="2844800"/>
          <p14:tracePt t="9238" x="4422775" y="2890838"/>
          <p14:tracePt t="9246" x="4468813" y="2954338"/>
          <p14:tracePt t="9254" x="4495800" y="3036888"/>
          <p14:tracePt t="9262" x="4559300" y="3127375"/>
          <p14:tracePt t="9270" x="4614863" y="3228975"/>
          <p14:tracePt t="9278" x="4651375" y="3328988"/>
          <p14:tracePt t="9284" x="4678363" y="3429000"/>
          <p14:tracePt t="9291" x="4695825" y="3538538"/>
          <p14:tracePt t="9300" x="4695825" y="3575050"/>
          <p14:tracePt t="9308" x="4695825" y="3621088"/>
          <p14:tracePt t="9316" x="4695825" y="3638550"/>
          <p14:tracePt t="9368" x="4695825" y="3611563"/>
          <p14:tracePt t="9378" x="4695825" y="3548063"/>
          <p14:tracePt t="9386" x="4695825" y="3475038"/>
          <p14:tracePt t="9393" x="4695825" y="3382963"/>
          <p14:tracePt t="9406" x="4722813" y="3319463"/>
          <p14:tracePt t="9412" x="4732338" y="3236913"/>
          <p14:tracePt t="9420" x="4732338" y="3209925"/>
          <p14:tracePt t="9428" x="4759325" y="3155950"/>
          <p14:tracePt t="9434" x="4768850" y="3136900"/>
          <p14:tracePt t="9442" x="4814888" y="3073400"/>
          <p14:tracePt t="9450" x="4878388" y="3027363"/>
          <p14:tracePt t="9462" x="4960938" y="2982913"/>
          <p14:tracePt t="9468" x="5043488" y="2927350"/>
          <p14:tracePt t="9475" x="5160963" y="2881313"/>
          <p14:tracePt t="9484" x="5270500" y="2873375"/>
          <p14:tracePt t="9493" x="5362575" y="2844800"/>
          <p14:tracePt t="9500" x="5499100" y="2827338"/>
          <p14:tracePt t="9510" x="5672138" y="2827338"/>
          <p14:tracePt t="9518" x="5927725" y="2827338"/>
          <p14:tracePt t="9527" x="6146800" y="2827338"/>
          <p14:tracePt t="9536" x="6327775" y="2827338"/>
          <p14:tracePt t="9544" x="6510338" y="2854325"/>
          <p14:tracePt t="9552" x="6665913" y="2900363"/>
          <p14:tracePt t="9562" x="6784975" y="2973388"/>
          <p14:tracePt t="9571" x="6865938" y="3027363"/>
          <p14:tracePt t="9577" x="6884988" y="3054350"/>
          <p14:tracePt t="9584" x="6902450" y="3082925"/>
          <p14:tracePt t="9592" x="6911975" y="3146425"/>
          <p14:tracePt t="9601" x="6911975" y="3182938"/>
          <p14:tracePt t="9610" x="6911975" y="3255963"/>
          <p14:tracePt t="9617" x="6911975" y="3328988"/>
          <p14:tracePt t="9626" x="6911975" y="3402013"/>
          <p14:tracePt t="9634" x="6865938" y="3519488"/>
          <p14:tracePt t="9642" x="6829425" y="3602038"/>
          <p14:tracePt t="9652" x="6792913" y="3629025"/>
          <p14:tracePt t="9660" x="6775450" y="3675063"/>
          <p14:tracePt t="9668" x="6756400" y="3694113"/>
          <p14:tracePt t="9678" x="6748463" y="3702050"/>
          <p14:tracePt t="9686" x="6729413" y="3711575"/>
          <p14:tracePt t="9695" x="6719888" y="3711575"/>
          <p14:tracePt t="9716" x="6711950" y="3711575"/>
          <p14:tracePt t="9723" x="6711950" y="3657600"/>
          <p14:tracePt t="9728" x="6711950" y="3548063"/>
          <p14:tracePt t="9734" x="6711950" y="3438525"/>
          <p14:tracePt t="9742" x="6748463" y="3292475"/>
          <p14:tracePt t="9752" x="6821488" y="3136900"/>
          <p14:tracePt t="9761" x="6911975" y="3000375"/>
          <p14:tracePt t="9767" x="7004050" y="2881313"/>
          <p14:tracePt t="9774" x="7158038" y="2754313"/>
          <p14:tracePt t="9782" x="7277100" y="2671763"/>
          <p14:tracePt t="9790" x="7367588" y="2598738"/>
          <p14:tracePt t="9798" x="7496175" y="2571750"/>
          <p14:tracePt t="9806" x="7569200" y="2571750"/>
          <p14:tracePt t="9814" x="7659688" y="2571750"/>
          <p14:tracePt t="9822" x="7715250" y="2571750"/>
          <p14:tracePt t="9830" x="7759700" y="2571750"/>
          <p14:tracePt t="9836" x="7832725" y="2581275"/>
          <p14:tracePt t="9844" x="7869238" y="2644775"/>
          <p14:tracePt t="9853" x="7905750" y="2698750"/>
          <p14:tracePt t="9862" x="7951788" y="2790825"/>
          <p14:tracePt t="9873" x="7969250" y="2854325"/>
          <p14:tracePt t="9876" x="7997825" y="2973388"/>
          <p14:tracePt t="9885" x="8042275" y="3036888"/>
          <p14:tracePt t="9895" x="8051800" y="3109913"/>
          <p14:tracePt t="9901" x="8051800" y="3155950"/>
          <p14:tracePt t="9908" x="8061325" y="3209925"/>
          <p14:tracePt t="9916" x="8061325" y="3265488"/>
          <p14:tracePt t="9924" x="8061325" y="3282950"/>
          <p14:tracePt t="9933" x="8061325" y="3302000"/>
          <p14:tracePt t="9937" x="8061325" y="3309938"/>
          <p14:tracePt t="10122" x="8051800" y="3319463"/>
          <p14:tracePt t="10130" x="8024813" y="3328988"/>
          <p14:tracePt t="10138" x="7951788" y="3382963"/>
          <p14:tracePt t="10145" x="7869238" y="3438525"/>
          <p14:tracePt t="10157" x="7769225" y="3502025"/>
          <p14:tracePt t="10160" x="7650163" y="3556000"/>
          <p14:tracePt t="10170" x="7523163" y="3584575"/>
          <p14:tracePt t="10179" x="7331075" y="3648075"/>
          <p14:tracePt t="10182" x="6967538" y="3738563"/>
          <p14:tracePt t="10192" x="6638925" y="3794125"/>
          <p14:tracePt t="10200" x="6364288" y="3830638"/>
          <p14:tracePt t="10210" x="5972175" y="3875088"/>
          <p14:tracePt t="10214" x="5735638" y="3894138"/>
          <p14:tracePt t="10222" x="5472113" y="3894138"/>
          <p14:tracePt t="10230" x="5280025" y="3894138"/>
          <p14:tracePt t="10241" x="5114925" y="3894138"/>
          <p14:tracePt t="10248" x="5006975" y="3894138"/>
          <p14:tracePt t="10256" x="4878388" y="3894138"/>
          <p14:tracePt t="10264" x="4805363" y="3894138"/>
          <p14:tracePt t="10273" x="4759325" y="3894138"/>
          <p14:tracePt t="10279" x="4687888" y="3894138"/>
          <p14:tracePt t="10284" x="4678363" y="3894138"/>
          <p14:tracePt t="10296" x="4659313" y="3894138"/>
          <p14:tracePt t="10302" x="4641850" y="3894138"/>
          <p14:tracePt t="10309" x="4632325" y="3894138"/>
          <p14:tracePt t="10316" x="4622800" y="3894138"/>
          <p14:tracePt t="10329" x="4605338" y="3894138"/>
          <p14:tracePt t="10339" x="4549775" y="3903663"/>
          <p14:tracePt t="10348" x="4486275" y="3957638"/>
          <p14:tracePt t="10355" x="4440238" y="3976688"/>
          <p14:tracePt t="10363" x="4376738" y="4030663"/>
          <p14:tracePt t="10372" x="4267200" y="4122738"/>
          <p14:tracePt t="10378" x="4167188" y="4195763"/>
          <p14:tracePt t="10388" x="4094163" y="4232275"/>
          <p14:tracePt t="10396" x="3994150" y="4276725"/>
          <p14:tracePt t="10404" x="3930650" y="4322763"/>
          <p14:tracePt t="10412" x="3830638" y="4368800"/>
          <p14:tracePt t="10420" x="3784600" y="4405313"/>
          <p14:tracePt t="10430" x="3748088" y="4432300"/>
          <p14:tracePt t="10440" x="3729038" y="4441825"/>
          <p14:tracePt t="10447" x="3711575" y="4468813"/>
          <p14:tracePt t="10460" x="3702050" y="4468813"/>
          <p14:tracePt t="10478" x="3684588" y="4478338"/>
          <p14:tracePt t="10495" x="3684588" y="4486275"/>
          <p14:tracePt t="10511" x="3684588" y="4505325"/>
          <p14:tracePt t="10519" x="3684588" y="4514850"/>
          <p14:tracePt t="10526" x="3675063" y="4532313"/>
          <p14:tracePt t="10540" x="3648075" y="4551363"/>
          <p14:tracePt t="10546" x="3638550" y="4559300"/>
          <p14:tracePt t="10555" x="3602038" y="4595813"/>
          <p14:tracePt t="10561" x="3575050" y="4605338"/>
          <p14:tracePt t="10567" x="3502025" y="4632325"/>
          <p14:tracePt t="10576" x="3465513" y="4632325"/>
          <p14:tracePt t="10584" x="3409950" y="4660900"/>
          <p14:tracePt t="10596" x="3365500" y="4668838"/>
          <p14:tracePt t="10606" x="3309938" y="4687888"/>
          <p14:tracePt t="10611" x="3273425" y="4705350"/>
          <p14:tracePt t="10619" x="3219450" y="4724400"/>
          <p14:tracePt t="10627" x="3190875" y="4732338"/>
          <p14:tracePt t="10637" x="3154363" y="4741863"/>
          <p14:tracePt t="10645" x="3136900" y="4751388"/>
          <p14:tracePt t="10656" x="3082925" y="4768850"/>
          <p14:tracePt t="10661" x="3054350" y="4787900"/>
          <p14:tracePt t="10670" x="3000375" y="4805363"/>
          <p14:tracePt t="10679" x="2936875" y="4824413"/>
          <p14:tracePt t="10687" x="2854325" y="4860925"/>
          <p14:tracePt t="10694" x="2790825" y="4914900"/>
          <p14:tracePt t="10702" x="2708275" y="4970463"/>
          <p14:tracePt t="10709" x="2625725" y="5024438"/>
          <p14:tracePt t="10718" x="2525713" y="5097463"/>
          <p14:tracePt t="10725" x="2406650" y="5153025"/>
          <p14:tracePt t="10737" x="2343150" y="5216525"/>
          <p14:tracePt t="10746" x="2225675" y="5289550"/>
          <p14:tracePt t="10754" x="2143125" y="5335588"/>
          <p14:tracePt t="10760" x="2043113" y="5380038"/>
          <p14:tracePt t="10768" x="1960563" y="5416550"/>
          <p14:tracePt t="10776" x="1887538" y="5426075"/>
          <p14:tracePt t="10787" x="1841500" y="5435600"/>
          <p14:tracePt t="10794" x="1731963" y="5435600"/>
          <p14:tracePt t="10803" x="1658938" y="5435600"/>
          <p14:tracePt t="10810" x="1568450" y="5435600"/>
          <p14:tracePt t="10818" x="1477963" y="5435600"/>
          <p14:tracePt t="10826" x="1422400" y="5435600"/>
          <p14:tracePt t="10836" x="1331913" y="5435600"/>
          <p14:tracePt t="10844" x="1239838" y="5435600"/>
          <p14:tracePt t="10852" x="1122363" y="5389563"/>
          <p14:tracePt t="10860" x="1049338" y="5389563"/>
          <p14:tracePt t="10868" x="947738" y="5362575"/>
          <p14:tracePt t="10878" x="838200" y="5316538"/>
          <p14:tracePt t="10889" x="757238" y="5262563"/>
          <p14:tracePt t="10896" x="657225" y="5233988"/>
          <p14:tracePt t="10905" x="555625" y="5153025"/>
          <p14:tracePt t="10911" x="455613" y="5060950"/>
          <p14:tracePt t="10919" x="338138" y="4970463"/>
          <p14:tracePt t="10926" x="246063" y="4887913"/>
          <p14:tracePt t="10937" x="127000" y="4787900"/>
          <p14:tracePt t="10945" x="26988" y="4668838"/>
          <p14:tracePt t="11104" x="155575" y="2581275"/>
          <p14:tracePt t="11109" x="255588" y="2544763"/>
          <p14:tracePt t="11123" x="338138" y="2525713"/>
          <p14:tracePt t="11131" x="392113" y="2508250"/>
          <p14:tracePt t="11139" x="482600" y="2508250"/>
          <p14:tracePt t="11145" x="584200" y="2489200"/>
          <p14:tracePt t="11155" x="657225" y="2489200"/>
          <p14:tracePt t="11161" x="766763" y="2481263"/>
          <p14:tracePt t="11170" x="838200" y="2481263"/>
          <p14:tracePt t="11180" x="911225" y="2481263"/>
          <p14:tracePt t="11188" x="1020763" y="2481263"/>
          <p14:tracePt t="11195" x="1122363" y="2498725"/>
          <p14:tracePt t="11204" x="1222375" y="2571750"/>
          <p14:tracePt t="11210" x="1285875" y="2617788"/>
          <p14:tracePt t="11217" x="1376363" y="2717800"/>
          <p14:tracePt t="11228" x="1458913" y="2790825"/>
          <p14:tracePt t="11235" x="1550988" y="2909888"/>
          <p14:tracePt t="11244" x="1577975" y="3027363"/>
          <p14:tracePt t="11255" x="1651000" y="3173413"/>
          <p14:tracePt t="11262" x="1714500" y="3292475"/>
          <p14:tracePt t="11272" x="1741488" y="3455988"/>
          <p14:tracePt t="11277" x="1741488" y="3638550"/>
          <p14:tracePt t="11285" x="1768475" y="3821113"/>
          <p14:tracePt t="11294" x="1787525" y="3967163"/>
          <p14:tracePt t="11302" x="1797050" y="4113213"/>
          <p14:tracePt t="11310" x="1797050" y="4222750"/>
          <p14:tracePt t="11320" x="1797050" y="4313238"/>
          <p14:tracePt t="11331" x="1797050" y="4376738"/>
          <p14:tracePt t="11339" x="1778000" y="4405313"/>
          <p14:tracePt t="11344" x="1724025" y="4468813"/>
          <p14:tracePt t="11353" x="1695450" y="4505325"/>
          <p14:tracePt t="11360" x="1651000" y="4522788"/>
          <p14:tracePt t="11369" x="1585913" y="4578350"/>
          <p14:tracePt t="11378" x="1504950" y="4578350"/>
          <p14:tracePt t="11389" x="1449388" y="4605338"/>
          <p14:tracePt t="11395" x="1385888" y="4605338"/>
          <p14:tracePt t="11405" x="1349375" y="4614863"/>
          <p14:tracePt t="11411" x="1295400" y="4614863"/>
          <p14:tracePt t="11420" x="1258888" y="4614863"/>
          <p14:tracePt t="11427" x="1239838" y="4614863"/>
          <p14:tracePt t="11437" x="1230313" y="4614863"/>
          <p14:tracePt t="11444" x="1185863" y="4614863"/>
          <p14:tracePt t="11457" x="1139825" y="4587875"/>
          <p14:tracePt t="11464" x="1122363" y="4568825"/>
          <p14:tracePt t="11472" x="1085850" y="4541838"/>
          <p14:tracePt t="11480" x="1066800" y="4522788"/>
          <p14:tracePt t="11486" x="1057275" y="4495800"/>
          <p14:tracePt t="11494" x="1049338" y="4468813"/>
          <p14:tracePt t="11502" x="1030288" y="4441825"/>
          <p14:tracePt t="11510" x="1030288" y="4432300"/>
          <p14:tracePt t="11518" x="1020763" y="4413250"/>
          <p14:tracePt t="11526" x="1012825" y="4368800"/>
          <p14:tracePt t="11542" x="1003300" y="4340225"/>
          <p14:tracePt t="11550" x="1003300" y="4303713"/>
          <p14:tracePt t="11568" x="1003300" y="4295775"/>
          <p14:tracePt t="11576" x="1003300" y="4268788"/>
          <p14:tracePt t="11589" x="1003300" y="4259263"/>
          <p14:tracePt t="11812" x="1003300" y="4249738"/>
          <p14:tracePt t="11820" x="1003300" y="4222750"/>
          <p14:tracePt t="11828" x="1003300" y="4203700"/>
          <p14:tracePt t="11835" x="1003300" y="4140200"/>
          <p14:tracePt t="11841" x="1003300" y="4113213"/>
          <p14:tracePt t="11849" x="1003300" y="4076700"/>
          <p14:tracePt t="11856" x="1003300" y="4049713"/>
          <p14:tracePt t="11865" x="1003300" y="4021138"/>
          <p14:tracePt t="11874" x="1003300" y="3994150"/>
          <p14:tracePt t="11881" x="1003300" y="3940175"/>
          <p14:tracePt t="11889" x="1003300" y="3903663"/>
          <p14:tracePt t="11897" x="1012825" y="3848100"/>
          <p14:tracePt t="11903" x="1020763" y="3811588"/>
          <p14:tracePt t="11911" x="1049338" y="3730625"/>
          <p14:tracePt t="11920" x="1066800" y="3665538"/>
          <p14:tracePt t="11928" x="1093788" y="3592513"/>
          <p14:tracePt t="11934" x="1093788" y="3502025"/>
          <p14:tracePt t="11942" x="1122363" y="3402013"/>
          <p14:tracePt t="11950" x="1149350" y="3309938"/>
          <p14:tracePt t="11958" x="1185863" y="3228975"/>
          <p14:tracePt t="11966" x="1230313" y="3127375"/>
          <p14:tracePt t="11986" x="1295400" y="2982913"/>
          <p14:tracePt t="11989" x="1339850" y="2917825"/>
          <p14:tracePt t="11999" x="1431925" y="2854325"/>
          <p14:tracePt t="12008" x="1477963" y="2781300"/>
          <p14:tracePt t="12016" x="1541463" y="2744788"/>
          <p14:tracePt t="12025" x="1641475" y="2717800"/>
          <p14:tracePt t="12030" x="1724025" y="2681288"/>
          <p14:tracePt t="12040" x="1804988" y="2625725"/>
          <p14:tracePt t="12048" x="1914525" y="2608263"/>
          <p14:tracePt t="12054" x="2006600" y="2598738"/>
          <p14:tracePt t="12060" x="2124075" y="2581275"/>
          <p14:tracePt t="12069" x="2233613" y="2581275"/>
          <p14:tracePt t="12075" x="2306638" y="2581275"/>
          <p14:tracePt t="12084" x="2379663" y="2581275"/>
          <p14:tracePt t="12094" x="2452688" y="2581275"/>
          <p14:tracePt t="12102" x="2508250" y="2581275"/>
          <p14:tracePt t="12110" x="2581275" y="2581275"/>
          <p14:tracePt t="12118" x="2644775" y="2581275"/>
          <p14:tracePt t="12125" x="2681288" y="2581275"/>
          <p14:tracePt t="12132" x="2754313" y="2598738"/>
          <p14:tracePt t="12141" x="2808288" y="2608263"/>
          <p14:tracePt t="12146" x="2835275" y="2625725"/>
          <p14:tracePt t="12154" x="2871788" y="2654300"/>
          <p14:tracePt t="12162" x="2917825" y="2671763"/>
          <p14:tracePt t="12170" x="2954338" y="2671763"/>
          <p14:tracePt t="12179" x="2973388" y="2690813"/>
          <p14:tracePt t="12188" x="3009900" y="2717800"/>
          <p14:tracePt t="12196" x="3017838" y="2717800"/>
          <p14:tracePt t="12206" x="3046413" y="2744788"/>
          <p14:tracePt t="12210" x="3063875" y="2754313"/>
          <p14:tracePt t="12220" x="3082925" y="2763838"/>
          <p14:tracePt t="12226" x="3119438" y="2781300"/>
          <p14:tracePt t="12238" x="3127375" y="2790825"/>
          <p14:tracePt t="12251" x="3136900" y="2800350"/>
          <p14:tracePt t="12266" x="3136900" y="2817813"/>
          <p14:tracePt t="12274" x="3146425" y="2854325"/>
          <p14:tracePt t="12289" x="3146425" y="2881313"/>
          <p14:tracePt t="12296" x="3146425" y="2909888"/>
          <p14:tracePt t="12305" x="3146425" y="2946400"/>
          <p14:tracePt t="12312" x="3146425" y="3000375"/>
          <p14:tracePt t="12322" x="3146425" y="3017838"/>
          <p14:tracePt t="12327" x="3154363" y="3109913"/>
          <p14:tracePt t="12334" x="3154363" y="3136900"/>
          <p14:tracePt t="12346" x="3163888" y="3209925"/>
          <p14:tracePt t="12356" x="3163888" y="3265488"/>
          <p14:tracePt t="12361" x="3163888" y="3319463"/>
          <p14:tracePt t="12371" x="3163888" y="3429000"/>
          <p14:tracePt t="12375" x="3163888" y="3455988"/>
          <p14:tracePt t="12387" x="3163888" y="3529013"/>
          <p14:tracePt t="12396" x="3163888" y="3565525"/>
          <p14:tracePt t="12405" x="3163888" y="3602038"/>
          <p14:tracePt t="12411" x="3163888" y="3638550"/>
          <p14:tracePt t="12422" x="3163888" y="3657600"/>
          <p14:tracePt t="12427" x="3163888" y="3684588"/>
          <p14:tracePt t="12433" x="3163888" y="3702050"/>
          <p14:tracePt t="12442" x="3163888" y="3730625"/>
          <p14:tracePt t="12456" x="3146425" y="3767138"/>
          <p14:tracePt t="12464" x="3136900" y="3775075"/>
          <p14:tracePt t="12470" x="3136900" y="3803650"/>
          <p14:tracePt t="12485" x="3136900" y="3821113"/>
          <p14:tracePt t="12497" x="3127375" y="3830638"/>
          <p14:tracePt t="12504" x="3127375" y="3840163"/>
          <p14:tracePt t="12516" x="3127375" y="3848100"/>
          <p14:tracePt t="12615" x="3127375" y="3867150"/>
          <p14:tracePt t="12636" x="3119438" y="3875088"/>
          <p14:tracePt t="12651" x="3119438" y="3884613"/>
          <p14:tracePt t="12659" x="3100388" y="3903663"/>
          <p14:tracePt t="12668" x="3100388" y="3911600"/>
          <p14:tracePt t="12677" x="3100388" y="3921125"/>
          <p14:tracePt t="12686" x="3100388" y="3948113"/>
          <p14:tracePt t="12692" x="3100388" y="3967163"/>
          <p14:tracePt t="12700" x="3100388" y="3976688"/>
          <p14:tracePt t="12708" x="3090863" y="4003675"/>
          <p14:tracePt t="12719" x="3090863" y="4030663"/>
          <p14:tracePt t="12728" x="3090863" y="4057650"/>
          <p14:tracePt t="12737" x="3082925" y="4086225"/>
          <p14:tracePt t="12744" x="3082925" y="4113213"/>
          <p14:tracePt t="12751" x="3082925" y="4149725"/>
          <p14:tracePt t="12760" x="3082925" y="4176713"/>
          <p14:tracePt t="12771" x="3073400" y="4203700"/>
          <p14:tracePt t="12777" x="3073400" y="4222750"/>
          <p14:tracePt t="12784" x="3063875" y="4240213"/>
          <p14:tracePt t="12792" x="3054350" y="4286250"/>
          <p14:tracePt t="12802" x="3046413" y="4303713"/>
          <p14:tracePt t="12810" x="3046413" y="4313238"/>
          <p14:tracePt t="12818" x="3027363" y="4340225"/>
          <p14:tracePt t="12827" x="3017838" y="4368800"/>
          <p14:tracePt t="12833" x="3017838" y="4386263"/>
          <p14:tracePt t="12844" x="3000375" y="4405313"/>
          <p14:tracePt t="12855" x="2990850" y="4422775"/>
          <p14:tracePt t="12871" x="2990850" y="4432300"/>
          <p14:tracePt t="12879" x="2981325" y="4459288"/>
          <p14:tracePt t="12886" x="2973388" y="4478338"/>
          <p14:tracePt t="12893" x="2963863" y="4486275"/>
          <p14:tracePt t="12902" x="2963863" y="4495800"/>
          <p14:tracePt t="12910" x="2944813" y="4514850"/>
          <p14:tracePt t="12915" x="2936875" y="4541838"/>
          <p14:tracePt t="12924" x="2927350" y="4551363"/>
          <p14:tracePt t="12932" x="2927350" y="4559300"/>
          <p14:tracePt t="12951" x="2927350" y="4568825"/>
          <p14:tracePt t="12958" x="2927350" y="4578350"/>
          <p14:tracePt t="13034" x="2927350" y="4587875"/>
          <p14:tracePt t="13054" x="2917825" y="4605338"/>
          <p14:tracePt t="13064" x="2908300" y="4614863"/>
          <p14:tracePt t="13072" x="2908300" y="4624388"/>
          <p14:tracePt t="13080" x="2900363" y="4624388"/>
          <p14:tracePt t="13088" x="2890838" y="4641850"/>
          <p14:tracePt t="13096" x="2881313" y="4651375"/>
          <p14:tracePt t="13108" x="2881313" y="4660900"/>
          <p14:tracePt t="13116" x="2863850" y="4687888"/>
          <p14:tracePt t="13124" x="2817813" y="4697413"/>
          <p14:tracePt t="13132" x="2771775" y="4705350"/>
          <p14:tracePt t="13140" x="2698750" y="4724400"/>
          <p14:tracePt t="13148" x="2625725" y="4732338"/>
          <p14:tracePt t="13158" x="2535238" y="4732338"/>
          <p14:tracePt t="13164" x="2435225" y="4741863"/>
          <p14:tracePt t="13171" x="2379663" y="4741863"/>
          <p14:tracePt t="13180" x="2306638" y="4741863"/>
          <p14:tracePt t="13188" x="2233613" y="4741863"/>
          <p14:tracePt t="13195" x="2206625" y="4741863"/>
          <p14:tracePt t="13202" x="2152650" y="4741863"/>
          <p14:tracePt t="13209" x="2133600" y="4741863"/>
          <p14:tracePt t="13221" x="2097088" y="4741863"/>
          <p14:tracePt t="13531" x="2087563" y="4751388"/>
          <p14:tracePt t="13548" x="2087563" y="4768850"/>
          <p14:tracePt t="13558" x="2087563" y="4778375"/>
          <p14:tracePt t="13570" x="2087563" y="4787900"/>
          <p14:tracePt t="13589" x="2152650" y="4787900"/>
          <p14:tracePt t="13597" x="2233613" y="4768850"/>
          <p14:tracePt t="13602" x="2325688" y="4768850"/>
          <p14:tracePt t="13610" x="2435225" y="4751388"/>
          <p14:tracePt t="13618" x="2552700" y="4714875"/>
          <p14:tracePt t="13629" x="2662238" y="4714875"/>
          <p14:tracePt t="13636" x="2771775" y="4697413"/>
          <p14:tracePt t="13645" x="2900363" y="4697413"/>
          <p14:tracePt t="13652" x="2981325" y="4668838"/>
          <p14:tracePt t="13662" x="3036888" y="4651375"/>
          <p14:tracePt t="13671" x="3082925" y="4651375"/>
          <p14:tracePt t="13679" x="3127375" y="4624388"/>
          <p14:tracePt t="13694" x="3163888" y="4614863"/>
          <p14:tracePt t="13702" x="3200400" y="4595813"/>
          <p14:tracePt t="13710" x="3246438" y="4551363"/>
          <p14:tracePt t="13720" x="3263900" y="4551363"/>
          <p14:tracePt t="13728" x="3336925" y="4522788"/>
          <p14:tracePt t="13737" x="3355975" y="4514850"/>
          <p14:tracePt t="13745" x="3382963" y="4505325"/>
          <p14:tracePt t="13752" x="3402013" y="4495800"/>
          <p14:tracePt t="13760" x="3455988" y="4486275"/>
          <p14:tracePt t="13770" x="3492500" y="4478338"/>
          <p14:tracePt t="13777" x="3511550" y="4459288"/>
          <p14:tracePt t="13784" x="3538538" y="4459288"/>
          <p14:tracePt t="13794" x="3556000" y="4449763"/>
          <p14:tracePt t="13807" x="3565525" y="4449763"/>
          <p14:tracePt t="13814" x="3575050" y="4441825"/>
          <p14:tracePt t="13848" x="3592513" y="4432300"/>
          <p14:tracePt t="13869" x="3592513" y="4422775"/>
          <p14:tracePt t="13885" x="3602038" y="4422775"/>
          <p14:tracePt t="13893" x="3611563" y="4413250"/>
          <p14:tracePt t="13904" x="3619500" y="4405313"/>
          <p14:tracePt t="13966" x="3629025" y="4395788"/>
          <p14:tracePt t="14246" x="3675063" y="4395788"/>
          <p14:tracePt t="14253" x="3784600" y="4395788"/>
          <p14:tracePt t="14258" x="4057650" y="4395788"/>
          <p14:tracePt t="14267" x="4432300" y="4395788"/>
          <p14:tracePt t="14278" x="4914900" y="4395788"/>
          <p14:tracePt t="14287" x="5435600" y="4395788"/>
          <p14:tracePt t="14293" x="5954713" y="4395788"/>
          <p14:tracePt t="14302" x="6400800" y="4395788"/>
          <p14:tracePt t="14310" x="6775450" y="4395788"/>
          <p14:tracePt t="14320" x="7112000" y="4395788"/>
          <p14:tracePt t="14328" x="7450138" y="4395788"/>
          <p14:tracePt t="14337" x="7705725" y="4395788"/>
          <p14:tracePt t="14342" x="7969250" y="4395788"/>
          <p14:tracePt t="14351" x="8207375" y="4386263"/>
          <p14:tracePt t="14358" x="8389938" y="4368800"/>
          <p14:tracePt t="14368" x="8553450" y="4349750"/>
          <p14:tracePt t="14378" x="8580438" y="4349750"/>
          <p14:tracePt t="14652" x="8589963" y="4349750"/>
          <p14:tracePt t="14718" x="8589963" y="4359275"/>
          <p14:tracePt t="14728" x="8589963" y="4368800"/>
          <p14:tracePt t="14748" x="8580438" y="4376738"/>
          <p14:tracePt t="14764" x="8572500" y="4386263"/>
          <p14:tracePt t="14778" x="8553450" y="4395788"/>
          <p14:tracePt t="14789" x="8543925" y="4395788"/>
          <p14:tracePt t="14796" x="8535988" y="4395788"/>
          <p14:tracePt t="14803" x="8507413" y="4395788"/>
          <p14:tracePt t="14813" x="8489950" y="4395788"/>
          <p14:tracePt t="14822" x="8470900" y="4413250"/>
          <p14:tracePt t="14831" x="8453438" y="4413250"/>
          <p14:tracePt t="14838" x="8426450" y="4422775"/>
          <p14:tracePt t="14844" x="8370888" y="4422775"/>
          <p14:tracePt t="14854" x="8288338" y="4449763"/>
          <p14:tracePt t="14862" x="8234363" y="4459288"/>
          <p14:tracePt t="14871" x="8188325" y="4468813"/>
          <p14:tracePt t="14878" x="8097838" y="4495800"/>
          <p14:tracePt t="14887" x="8034338" y="4505325"/>
          <p14:tracePt t="14894" x="7978775" y="4505325"/>
          <p14:tracePt t="14904" x="7905750" y="4522788"/>
          <p14:tracePt t="14913" x="7842250" y="4532313"/>
          <p14:tracePt t="14922" x="7796213" y="4559300"/>
          <p14:tracePt t="14932" x="7723188" y="4559300"/>
          <p14:tracePt t="14937" x="7669213" y="4559300"/>
          <p14:tracePt t="14944" x="7623175" y="4559300"/>
          <p14:tracePt t="14954" x="7586663" y="4559300"/>
          <p14:tracePt t="14962" x="7504113" y="4559300"/>
          <p14:tracePt t="14970" x="7440613" y="4559300"/>
          <p14:tracePt t="14984" x="7367588" y="4559300"/>
          <p14:tracePt t="14986" x="7277100" y="4568825"/>
          <p14:tracePt t="14996" x="7185025" y="4587875"/>
          <p14:tracePt t="15004" x="7048500" y="4595813"/>
          <p14:tracePt t="15011" x="6975475" y="4595813"/>
          <p14:tracePt t="15020" x="6921500" y="4595813"/>
          <p14:tracePt t="15028" x="6848475" y="4614863"/>
          <p14:tracePt t="15036" x="6802438" y="4614863"/>
          <p14:tracePt t="15046" x="6748463" y="4614863"/>
          <p14:tracePt t="15055" x="6719888" y="4624388"/>
          <p14:tracePt t="15064" x="6665913" y="4624388"/>
          <p14:tracePt t="15073" x="6619875" y="4624388"/>
          <p14:tracePt t="15080" x="6592888" y="4624388"/>
          <p14:tracePt t="15089" x="6565900" y="4624388"/>
          <p14:tracePt t="15098" x="6510338" y="4624388"/>
          <p14:tracePt t="15105" x="6483350" y="4624388"/>
          <p14:tracePt t="15113" x="6437313" y="4624388"/>
          <p14:tracePt t="15121" x="6400800" y="4624388"/>
          <p14:tracePt t="15128" x="6346825" y="4624388"/>
          <p14:tracePt t="15136" x="6319838" y="4624388"/>
          <p14:tracePt t="15148" x="6283325" y="4624388"/>
          <p14:tracePt t="15155" x="6256338" y="4624388"/>
          <p14:tracePt t="15163" x="6237288" y="4624388"/>
          <p14:tracePt t="15171" x="6210300" y="4605338"/>
          <p14:tracePt t="15178" x="6183313" y="4605338"/>
          <p14:tracePt t="15187" x="6164263" y="4605338"/>
          <p14:tracePt t="15194" x="6146800" y="4605338"/>
          <p14:tracePt t="15205" x="6127750" y="4605338"/>
          <p14:tracePt t="15210" x="6118225" y="4605338"/>
          <p14:tracePt t="15220" x="6110288" y="4605338"/>
          <p14:tracePt t="15230" x="6100763" y="4605338"/>
          <p14:tracePt t="15413" x="6091238" y="4605338"/>
          <p14:tracePt t="15418" x="6081713" y="4605338"/>
          <p14:tracePt t="15426" x="6073775" y="4605338"/>
          <p14:tracePt t="15434" x="6037263" y="4605338"/>
          <p14:tracePt t="15454" x="6018213" y="4605338"/>
          <p14:tracePt t="15462" x="6008688" y="4605338"/>
          <p14:tracePt t="15480" x="6000750" y="4605338"/>
          <p14:tracePt t="15524" x="5991225" y="4614863"/>
          <p14:tracePt t="15584" x="5981700" y="4624388"/>
          <p14:tracePt t="15618" x="5972175" y="4624388"/>
          <p14:tracePt t="15624" x="5964238" y="4624388"/>
          <p14:tracePt t="15640" x="5954713" y="4624388"/>
          <p14:tracePt t="15651" x="5945188" y="4624388"/>
          <p14:tracePt t="15664" x="5945188" y="4632325"/>
          <p14:tracePt t="16332" x="5935663" y="4660900"/>
          <p14:tracePt t="16342" x="5918200" y="4668838"/>
          <p14:tracePt t="16350" x="5891213" y="4678363"/>
          <p14:tracePt t="16357" x="5864225" y="4705350"/>
          <p14:tracePt t="16369" x="5854700" y="4741863"/>
          <p14:tracePt t="16378" x="5845175" y="4760913"/>
          <p14:tracePt t="16466" x="5835650" y="4760913"/>
          <p14:tracePt t="16475" x="5835650" y="4751388"/>
          <p14:tracePt t="16482" x="5835650" y="4724400"/>
          <p14:tracePt t="16488" x="5835650" y="4687888"/>
          <p14:tracePt t="16496" x="5835650" y="4651375"/>
          <p14:tracePt t="16501" x="5835650" y="4624388"/>
          <p14:tracePt t="16512" x="5835650" y="4595813"/>
          <p14:tracePt t="16520" x="5835650" y="4559300"/>
          <p14:tracePt t="16528" x="5835650" y="4551363"/>
          <p14:tracePt t="16544" x="5835650" y="4541838"/>
          <p14:tracePt t="16560" x="5835650" y="4532313"/>
          <p14:tracePt t="16702" x="5827713" y="4532313"/>
          <p14:tracePt t="16707" x="5818188" y="4532313"/>
          <p14:tracePt t="16717" x="5781675" y="4551363"/>
          <p14:tracePt t="16724" x="5762625" y="4568825"/>
          <p14:tracePt t="16732" x="5718175" y="4587875"/>
          <p14:tracePt t="16738" x="5689600" y="4595813"/>
          <p14:tracePt t="16746" x="5645150" y="4624388"/>
          <p14:tracePt t="16754" x="5616575" y="4641850"/>
          <p14:tracePt t="16762" x="5580063" y="4660900"/>
          <p14:tracePt t="16770" x="5543550" y="4678363"/>
          <p14:tracePt t="16778" x="5526088" y="4678363"/>
          <p14:tracePt t="16785" x="5499100" y="4678363"/>
          <p14:tracePt t="16796" x="5472113" y="4678363"/>
          <p14:tracePt t="16802" x="5462588" y="4678363"/>
          <p14:tracePt t="16811" x="5435600" y="4678363"/>
          <p14:tracePt t="16819" x="5389563" y="4678363"/>
          <p14:tracePt t="16827" x="5370513" y="4687888"/>
          <p14:tracePt t="16836" x="5343525" y="4687888"/>
          <p14:tracePt t="16840" x="5316538" y="4687888"/>
          <p14:tracePt t="16849" x="5297488" y="4687888"/>
          <p14:tracePt t="16858" x="5270500" y="4697413"/>
          <p14:tracePt t="16866" x="5253038" y="4697413"/>
          <p14:tracePt t="16874" x="5207000" y="4697413"/>
          <p14:tracePt t="16881" x="5180013" y="4697413"/>
          <p14:tracePt t="16889" x="5143500" y="4697413"/>
          <p14:tracePt t="16897" x="5106988" y="4697413"/>
          <p14:tracePt t="16904" x="5080000" y="4697413"/>
          <p14:tracePt t="16912" x="5043488" y="4697413"/>
          <p14:tracePt t="16920" x="5006975" y="4697413"/>
          <p14:tracePt t="16928" x="4997450" y="4697413"/>
          <p14:tracePt t="16936" x="4987925" y="4697413"/>
          <p14:tracePt t="16944" x="4978400" y="4697413"/>
          <p14:tracePt t="16964" x="4970463" y="4697413"/>
          <p14:tracePt t="16985" x="4951413" y="4697413"/>
          <p14:tracePt t="16989" x="4941888" y="4697413"/>
          <p14:tracePt t="16998" x="4933950" y="4678363"/>
          <p14:tracePt t="17006" x="4933950" y="4668838"/>
          <p14:tracePt t="17044" x="4914900" y="4660900"/>
          <p14:tracePt t="17053" x="4914900" y="4651375"/>
          <p14:tracePt t="17060" x="4905375" y="4632325"/>
          <p14:tracePt t="17075" x="4897438" y="4624388"/>
          <p14:tracePt t="17083" x="4887913" y="4605338"/>
          <p14:tracePt t="17095" x="4878388" y="4595813"/>
          <p14:tracePt t="17107" x="4868863" y="4587875"/>
          <p14:tracePt t="17113" x="4860925" y="4578350"/>
          <p14:tracePt t="17535" x="4860925" y="4568825"/>
          <p14:tracePt t="17552" x="4851400" y="4568825"/>
          <p14:tracePt t="17564" x="4841875" y="4568825"/>
          <p14:tracePt t="17576" x="4824413" y="4568825"/>
          <p14:tracePt t="17598" x="4814888" y="4568825"/>
          <p14:tracePt t="17608" x="4805363" y="4568825"/>
          <p14:tracePt t="17616" x="4805363" y="4578350"/>
          <p14:tracePt t="17624" x="4795838" y="4595813"/>
          <p14:tracePt t="17636" x="4778375" y="4605338"/>
          <p14:tracePt t="17647" x="4768850" y="4614863"/>
          <p14:tracePt t="17660" x="4759325" y="4624388"/>
          <p14:tracePt t="18070" x="4751388" y="4641850"/>
          <p14:tracePt t="18078" x="4751388" y="4678363"/>
          <p14:tracePt t="18094" x="4751388" y="4687888"/>
          <p14:tracePt t="19294" x="4732338" y="4687888"/>
          <p14:tracePt t="19304" x="4722813" y="4687888"/>
          <p14:tracePt t="19312" x="4695825" y="4678363"/>
          <p14:tracePt t="19320" x="4678363" y="4660900"/>
          <p14:tracePt t="19327" x="4632325" y="4614863"/>
          <p14:tracePt t="19336" x="4605338" y="4578350"/>
          <p14:tracePt t="19344" x="4605338" y="4559300"/>
          <p14:tracePt t="19354" x="4586288" y="4532313"/>
          <p14:tracePt t="19360" x="4586288" y="4495800"/>
          <p14:tracePt t="19370" x="4578350" y="4449763"/>
          <p14:tracePt t="19379" x="4578350" y="4441825"/>
          <p14:tracePt t="19390" x="4578350" y="4413250"/>
          <p14:tracePt t="19399" x="4578350" y="4405313"/>
          <p14:tracePt t="19406" x="4578350" y="4395788"/>
          <p14:tracePt t="19414" x="4578350" y="4386263"/>
          <p14:tracePt t="19420" x="4578350" y="4368800"/>
          <p14:tracePt t="19428" x="4614863" y="4359275"/>
          <p14:tracePt t="19438" x="4622800" y="4340225"/>
          <p14:tracePt t="19446" x="4641850" y="4340225"/>
          <p14:tracePt t="19452" x="4668838" y="4340225"/>
          <p14:tracePt t="19460" x="4732338" y="4322763"/>
          <p14:tracePt t="19469" x="4778375" y="4322763"/>
          <p14:tracePt t="19476" x="4851400" y="4322763"/>
          <p14:tracePt t="19484" x="4924425" y="4322763"/>
          <p14:tracePt t="19492" x="5033963" y="4322763"/>
          <p14:tracePt t="19504" x="5124450" y="4322763"/>
          <p14:tracePt t="19509" x="5270500" y="4322763"/>
          <p14:tracePt t="19518" x="5380038" y="4322763"/>
          <p14:tracePt t="19525" x="5507038" y="4322763"/>
          <p14:tracePt t="19531" x="5616575" y="4322763"/>
          <p14:tracePt t="19538" x="5762625" y="4322763"/>
          <p14:tracePt t="19546" x="5854700" y="4322763"/>
          <p14:tracePt t="19554" x="5945188" y="4322763"/>
          <p14:tracePt t="19562" x="6018213" y="4322763"/>
          <p14:tracePt t="19570" x="6064250" y="4322763"/>
          <p14:tracePt t="19580" x="6100763" y="4322763"/>
          <p14:tracePt t="19588" x="6146800" y="4322763"/>
          <p14:tracePt t="19596" x="6154738" y="4322763"/>
          <p14:tracePt t="19605" x="6173788" y="4322763"/>
          <p14:tracePt t="19611" x="6183313" y="4322763"/>
          <p14:tracePt t="19619" x="6200775" y="4322763"/>
          <p14:tracePt t="19626" x="6227763" y="4332288"/>
          <p14:tracePt t="19640" x="6246813" y="4332288"/>
          <p14:tracePt t="19648" x="6283325" y="4340225"/>
          <p14:tracePt t="19654" x="6292850" y="4340225"/>
          <p14:tracePt t="19662" x="6337300" y="4359275"/>
          <p14:tracePt t="19670" x="6383338" y="4368800"/>
          <p14:tracePt t="19678" x="6446838" y="4395788"/>
          <p14:tracePt t="19690" x="6519863" y="4395788"/>
          <p14:tracePt t="19698" x="6556375" y="4395788"/>
          <p14:tracePt t="19707" x="6611938" y="4405313"/>
          <p14:tracePt t="19713" x="6675438" y="4432300"/>
          <p14:tracePt t="19720" x="6729413" y="4432300"/>
          <p14:tracePt t="19730" x="6775450" y="4441825"/>
          <p14:tracePt t="19738" x="6821488" y="4441825"/>
          <p14:tracePt t="19746" x="6875463" y="4441825"/>
          <p14:tracePt t="19754" x="6911975" y="4449763"/>
          <p14:tracePt t="19762" x="6931025" y="4449763"/>
          <p14:tracePt t="19770" x="6958013" y="4459288"/>
          <p14:tracePt t="19780" x="6985000" y="4478338"/>
          <p14:tracePt t="19788" x="7004050" y="4486275"/>
          <p14:tracePt t="19796" x="7011988" y="4486275"/>
          <p14:tracePt t="19805" x="7040563" y="4495800"/>
          <p14:tracePt t="20016" x="7048500" y="4514850"/>
          <p14:tracePt t="20026" x="7067550" y="4541838"/>
          <p14:tracePt t="20046" x="7077075" y="4559300"/>
          <p14:tracePt t="20054" x="7085013" y="4559300"/>
          <p14:tracePt t="20062" x="7085013" y="4568825"/>
          <p14:tracePt t="20071" x="7104063" y="4595813"/>
          <p14:tracePt t="20077" x="7121525" y="4605338"/>
          <p14:tracePt t="20083" x="7140575" y="4614863"/>
          <p14:tracePt t="20105" x="7140575" y="4624388"/>
          <p14:tracePt t="20111" x="7148513" y="4632325"/>
          <p14:tracePt t="20139" x="7167563" y="4641850"/>
          <p14:tracePt t="20344" x="7177088" y="4651375"/>
          <p14:tracePt t="20356" x="7194550" y="4651375"/>
          <p14:tracePt t="20368" x="7204075" y="4651375"/>
          <p14:tracePt t="20376" x="7221538" y="4660900"/>
          <p14:tracePt t="20395" x="7231063" y="4660900"/>
          <p14:tracePt t="20403" x="7240588" y="4660900"/>
          <p14:tracePt t="20415" x="7258050" y="4660900"/>
          <p14:tracePt t="21052" x="7231063" y="4660900"/>
          <p14:tracePt t="21060" x="7185025" y="4678363"/>
          <p14:tracePt t="21068" x="7094538" y="4697413"/>
          <p14:tracePt t="21074" x="6967538" y="4741863"/>
          <p14:tracePt t="21081" x="6811963" y="4778375"/>
          <p14:tracePt t="21090" x="6702425" y="4814888"/>
          <p14:tracePt t="21098" x="6492875" y="4841875"/>
          <p14:tracePt t="21105" x="6237288" y="4897438"/>
          <p14:tracePt t="21114" x="5872163" y="4979988"/>
          <p14:tracePt t="21124" x="5443538" y="5053013"/>
          <p14:tracePt t="21132" x="4970463" y="5143500"/>
          <p14:tracePt t="21138" x="4495800" y="5243513"/>
          <p14:tracePt t="21144" x="4103688" y="5307013"/>
          <p14:tracePt t="21153" x="3757613" y="5343525"/>
          <p14:tracePt t="21160" x="3475038" y="5380038"/>
          <p14:tracePt t="21169" x="3236913" y="5399088"/>
          <p14:tracePt t="21176" x="3090863" y="5399088"/>
          <p14:tracePt t="21186" x="2944813" y="5399088"/>
          <p14:tracePt t="21193" x="2854325" y="5399088"/>
          <p14:tracePt t="21201" x="2808288" y="5399088"/>
          <p14:tracePt t="21209" x="2762250" y="5399088"/>
          <p14:tracePt t="21216" x="2744788" y="5399088"/>
          <p14:tracePt t="21224" x="2727325" y="5399088"/>
          <p14:tracePt t="21231" x="2708275" y="5399088"/>
          <p14:tracePt t="21238" x="2690813" y="5399088"/>
          <p14:tracePt t="21247" x="2681288" y="5399088"/>
          <p14:tracePt t="21254" x="2662238" y="5399088"/>
          <p14:tracePt t="21262" x="2644775" y="5399088"/>
          <p14:tracePt t="21270" x="2625725" y="5408613"/>
          <p14:tracePt t="21278" x="2608263" y="5416550"/>
          <p14:tracePt t="21287" x="2589213" y="5426075"/>
          <p14:tracePt t="21295" x="2571750" y="5426075"/>
          <p14:tracePt t="21305" x="2552700" y="5435600"/>
          <p14:tracePt t="21310" x="2535238" y="5435600"/>
          <p14:tracePt t="21318" x="2508250" y="5472113"/>
          <p14:tracePt t="21326" x="2471738" y="5481638"/>
          <p14:tracePt t="21334" x="2406650" y="5481638"/>
          <p14:tracePt t="21340" x="2362200" y="5499100"/>
          <p14:tracePt t="21348" x="2289175" y="5499100"/>
          <p14:tracePt t="21356" x="2197100" y="5499100"/>
          <p14:tracePt t="21364" x="2124075" y="5499100"/>
          <p14:tracePt t="21374" x="1997075" y="5499100"/>
          <p14:tracePt t="21382" x="1914525" y="5499100"/>
          <p14:tracePt t="21390" x="1804988" y="5499100"/>
          <p14:tracePt t="21398" x="1677988" y="5416550"/>
          <p14:tracePt t="21406" x="1577975" y="5380038"/>
          <p14:tracePt t="21413" x="1441450" y="5307013"/>
          <p14:tracePt t="21422" x="1358900" y="5233988"/>
          <p14:tracePt t="21428" x="1239838" y="5133975"/>
          <p14:tracePt t="21436" x="1130300" y="5006975"/>
          <p14:tracePt t="21444" x="1076325" y="4914900"/>
          <p14:tracePt t="21450" x="984250" y="4805363"/>
          <p14:tracePt t="21458" x="947738" y="4714875"/>
          <p14:tracePt t="21466" x="874713" y="4614863"/>
          <p14:tracePt t="21474" x="830263" y="4514850"/>
          <p14:tracePt t="21481" x="793750" y="4413250"/>
          <p14:tracePt t="21490" x="793750" y="4340225"/>
          <p14:tracePt t="21499" x="793750" y="4249738"/>
          <p14:tracePt t="21506" x="793750" y="4159250"/>
          <p14:tracePt t="21515" x="793750" y="4113213"/>
          <p14:tracePt t="21522" x="793750" y="4030663"/>
          <p14:tracePt t="21530" x="811213" y="3957638"/>
          <p14:tracePt t="21538" x="820738" y="3911600"/>
          <p14:tracePt t="21546" x="857250" y="3830638"/>
          <p14:tracePt t="21552" x="893763" y="3784600"/>
          <p14:tracePt t="21560" x="930275" y="3738563"/>
          <p14:tracePt t="21568" x="1030288" y="3665538"/>
          <p14:tracePt t="21576" x="1093788" y="3611563"/>
          <p14:tracePt t="21584" x="1193800" y="3538538"/>
          <p14:tracePt t="21594" x="1285875" y="3455988"/>
          <p14:tracePt t="21600" x="1349375" y="3419475"/>
          <p14:tracePt t="21610" x="1412875" y="3365500"/>
          <p14:tracePt t="21616" x="1458913" y="3338513"/>
          <p14:tracePt t="21623" x="1485900" y="3319463"/>
          <p14:tracePt t="21632" x="1504950" y="3309938"/>
          <p14:tracePt t="21649" x="1514475" y="3292475"/>
          <p14:tracePt t="21684" x="1522413" y="3292475"/>
          <p14:tracePt t="21694" x="1541463" y="3273425"/>
          <p14:tracePt t="21702" x="1568450" y="3265488"/>
          <p14:tracePt t="21709" x="1585913" y="3255963"/>
          <p14:tracePt t="21717" x="1651000" y="3236913"/>
          <p14:tracePt t="21724" x="1668463" y="3236913"/>
          <p14:tracePt t="21734" x="1714500" y="3182938"/>
          <p14:tracePt t="21742" x="1768475" y="3182938"/>
          <p14:tracePt t="21750" x="1860550" y="3155950"/>
          <p14:tracePt t="21756" x="1924050" y="3146425"/>
          <p14:tracePt t="21767" x="1997075" y="3146425"/>
          <p14:tracePt t="21775" x="2087563" y="3146425"/>
          <p14:tracePt t="21782" x="2143125" y="3146425"/>
          <p14:tracePt t="21790" x="2206625" y="3146425"/>
          <p14:tracePt t="21798" x="2243138" y="3146425"/>
          <p14:tracePt t="21807" x="2289175" y="3146425"/>
          <p14:tracePt t="21816" x="2352675" y="3219450"/>
          <p14:tracePt t="21823" x="2406650" y="3282950"/>
          <p14:tracePt t="21832" x="2479675" y="3382963"/>
          <p14:tracePt t="21840" x="2516188" y="3482975"/>
          <p14:tracePt t="21848" x="2544763" y="3629025"/>
          <p14:tracePt t="21858" x="2608263" y="3748088"/>
          <p14:tracePt t="21866" x="2635250" y="3875088"/>
          <p14:tracePt t="21874" x="2690813" y="3976688"/>
          <p14:tracePt t="21882" x="2690813" y="4049713"/>
          <p14:tracePt t="21890" x="2690813" y="4122738"/>
          <p14:tracePt t="21899" x="2690813" y="4176713"/>
          <p14:tracePt t="21908" x="2698750" y="4213225"/>
          <p14:tracePt t="21924" x="2698750" y="4232275"/>
          <p14:tracePt t="21931" x="2698750" y="4240213"/>
          <p14:tracePt t="21938" x="2698750" y="4259263"/>
          <p14:tracePt t="21948" x="2698750" y="4268788"/>
          <p14:tracePt t="22404" x="2698750" y="4286250"/>
          <p14:tracePt t="22414" x="2698750" y="4313238"/>
          <p14:tracePt t="22422" x="2698750" y="4368800"/>
          <p14:tracePt t="22432" x="2708275" y="4395788"/>
          <p14:tracePt t="22436" x="2727325" y="4441825"/>
          <p14:tracePt t="22444" x="2727325" y="4468813"/>
          <p14:tracePt t="22454" x="2727325" y="4495800"/>
          <p14:tracePt t="22461" x="2727325" y="4505325"/>
          <p14:tracePt t="22469" x="2727325" y="4522788"/>
          <p14:tracePt t="22478" x="2727325" y="4532313"/>
          <p14:tracePt t="22632" x="2744788" y="4532313"/>
          <p14:tracePt t="22639" x="2790825" y="4495800"/>
          <p14:tracePt t="22650" x="2854325" y="4478338"/>
          <p14:tracePt t="22656" x="2973388" y="4432300"/>
          <p14:tracePt t="22663" x="3073400" y="4376738"/>
          <p14:tracePt t="22671" x="3163888" y="4349750"/>
          <p14:tracePt t="22679" x="3263900" y="4322763"/>
          <p14:tracePt t="22686" x="3319463" y="4303713"/>
          <p14:tracePt t="22695" x="3419475" y="4276725"/>
          <p14:tracePt t="22702" x="3511550" y="4276725"/>
          <p14:tracePt t="22710" x="3602038" y="4276725"/>
          <p14:tracePt t="22717" x="3692525" y="4268788"/>
          <p14:tracePt t="22724" x="3775075" y="4259263"/>
          <p14:tracePt t="22732" x="3830638" y="4259263"/>
          <p14:tracePt t="22740" x="3857625" y="4259263"/>
          <p14:tracePt t="22748" x="3867150" y="4249738"/>
          <p14:tracePt t="23662" x="3875088" y="4249738"/>
          <p14:tracePt t="23683" x="3857625" y="4259263"/>
          <p14:tracePt t="23690" x="3848100" y="4259263"/>
          <p14:tracePt t="23698" x="3830638" y="4268788"/>
          <p14:tracePt t="23706" x="3811588" y="4276725"/>
          <p14:tracePt t="23717" x="3794125" y="4286250"/>
          <p14:tracePt t="23724" x="3775075" y="4286250"/>
          <p14:tracePt t="23735" x="3765550" y="4286250"/>
          <p14:tracePt t="23739" x="3757613" y="4295775"/>
          <p14:tracePt t="24175" x="3811588" y="4295775"/>
          <p14:tracePt t="24183" x="3875088" y="4295775"/>
          <p14:tracePt t="24191" x="3911600" y="4295775"/>
          <p14:tracePt t="24200" x="4030663" y="4295775"/>
          <p14:tracePt t="24207" x="4121150" y="4295775"/>
          <p14:tracePt t="24217" x="4249738" y="4295775"/>
          <p14:tracePt t="24223" x="4376738" y="4295775"/>
          <p14:tracePt t="24233" x="4522788" y="4295775"/>
          <p14:tracePt t="24240" x="4632325" y="4295775"/>
          <p14:tracePt t="24248" x="4759325" y="4295775"/>
          <p14:tracePt t="24256" x="4851400" y="4313238"/>
          <p14:tracePt t="24262" x="4905375" y="4322763"/>
          <p14:tracePt t="24270" x="4987925" y="4322763"/>
          <p14:tracePt t="24278" x="5024438" y="4332288"/>
          <p14:tracePt t="24284" x="5070475" y="4359275"/>
          <p14:tracePt t="24293" x="5114925" y="4368800"/>
          <p14:tracePt t="24302" x="5133975" y="4368800"/>
          <p14:tracePt t="24309" x="5151438" y="4376738"/>
          <p14:tracePt t="24319" x="5170488" y="4386263"/>
          <p14:tracePt t="24331" x="5180013" y="4395788"/>
          <p14:tracePt t="24346" x="5187950" y="4395788"/>
          <p14:tracePt t="24355" x="5207000" y="4405313"/>
          <p14:tracePt t="24366" x="5216525" y="4405313"/>
          <p14:tracePt t="24374" x="5233988" y="4405313"/>
          <p14:tracePt t="24384" x="5253038" y="4405313"/>
          <p14:tracePt t="24389" x="5307013" y="4405313"/>
          <p14:tracePt t="24398" x="5334000" y="4405313"/>
          <p14:tracePt t="24406" x="5380038" y="4386263"/>
          <p14:tracePt t="24414" x="5435600" y="4376738"/>
          <p14:tracePt t="24421" x="5507038" y="4376738"/>
          <p14:tracePt t="24429" x="5572125" y="4340225"/>
          <p14:tracePt t="24437" x="5708650" y="4322763"/>
          <p14:tracePt t="24443" x="5781675" y="4322763"/>
          <p14:tracePt t="24452" x="5854700" y="4313238"/>
          <p14:tracePt t="24460" x="5981700" y="4295775"/>
          <p14:tracePt t="24467" x="6091238" y="4295775"/>
          <p14:tracePt t="24476" x="6219825" y="4295775"/>
          <p14:tracePt t="24482" x="6337300" y="4286250"/>
          <p14:tracePt t="24491" x="6465888" y="4286250"/>
          <p14:tracePt t="24500" x="6575425" y="4286250"/>
          <p14:tracePt t="24508" x="6665913" y="4286250"/>
          <p14:tracePt t="24517" x="6756400" y="4286250"/>
          <p14:tracePt t="24524" x="6829425" y="4286250"/>
          <p14:tracePt t="24533" x="6902450" y="4286250"/>
          <p14:tracePt t="24540" x="6975475" y="4286250"/>
          <p14:tracePt t="24546" x="7067550" y="4286250"/>
          <p14:tracePt t="24553" x="7140575" y="4286250"/>
          <p14:tracePt t="24562" x="7221538" y="4286250"/>
          <p14:tracePt t="24570" x="7294563" y="4286250"/>
          <p14:tracePt t="24578" x="7367588" y="4286250"/>
          <p14:tracePt t="24585" x="7440613" y="4286250"/>
          <p14:tracePt t="24593" x="7532688" y="4286250"/>
          <p14:tracePt t="24602" x="7586663" y="4286250"/>
          <p14:tracePt t="24609" x="7642225" y="4286250"/>
          <p14:tracePt t="24618" x="7723188" y="4286250"/>
          <p14:tracePt t="24624" x="7759700" y="4286250"/>
          <p14:tracePt t="24633" x="7788275" y="4286250"/>
          <p14:tracePt t="24640" x="7815263" y="4286250"/>
          <p14:tracePt t="24647" x="7869238" y="4286250"/>
          <p14:tracePt t="24654" x="7888288" y="4286250"/>
          <p14:tracePt t="24661" x="7896225" y="4286250"/>
          <p14:tracePt t="24672" x="7915275" y="4286250"/>
          <p14:tracePt t="24680" x="7924800" y="4286250"/>
          <p14:tracePt t="24688" x="7942263" y="4286250"/>
          <p14:tracePt t="24693" x="7969250" y="4286250"/>
          <p14:tracePt t="24702" x="7988300" y="4286250"/>
          <p14:tracePt t="24710" x="8005763" y="4286250"/>
          <p14:tracePt t="24720" x="8034338" y="4286250"/>
          <p14:tracePt t="24728" x="8051800" y="4286250"/>
          <p14:tracePt t="24744" x="8061325" y="4286250"/>
          <p14:tracePt t="31486" x="8070850" y="4286250"/>
          <p14:tracePt t="31495" x="8005763" y="4286250"/>
          <p14:tracePt t="31503" x="7896225" y="4286250"/>
          <p14:tracePt t="31509" x="7751763" y="4286250"/>
          <p14:tracePt t="31518" x="7686675" y="4286250"/>
          <p14:tracePt t="31528" x="7596188" y="4286250"/>
          <p14:tracePt t="31535" x="7469188" y="4286250"/>
          <p14:tracePt t="31542" x="7359650" y="4286250"/>
          <p14:tracePt t="31550" x="7250113" y="4286250"/>
          <p14:tracePt t="31557" x="7085013" y="4286250"/>
          <p14:tracePt t="31565" x="6975475" y="4286250"/>
          <p14:tracePt t="31576" x="6829425" y="4286250"/>
          <p14:tracePt t="31584" x="6738938" y="4286250"/>
          <p14:tracePt t="31592" x="6592888" y="4276725"/>
          <p14:tracePt t="31599" x="6483350" y="4276725"/>
          <p14:tracePt t="31607" x="6410325" y="4276725"/>
          <p14:tracePt t="31618" x="6319838" y="4259263"/>
          <p14:tracePt t="31626" x="6273800" y="4259263"/>
          <p14:tracePt t="31634" x="6219825" y="4232275"/>
          <p14:tracePt t="31641" x="6164263" y="4232275"/>
          <p14:tracePt t="31650" x="6100763" y="4203700"/>
          <p14:tracePt t="31658" x="6037263" y="4195763"/>
          <p14:tracePt t="31665" x="5945188" y="4195763"/>
          <p14:tracePt t="31675" x="5908675" y="4195763"/>
          <p14:tracePt t="31684" x="5835650" y="4195763"/>
          <p14:tracePt t="31691" x="5781675" y="4195763"/>
          <p14:tracePt t="31699" x="5726113" y="4195763"/>
          <p14:tracePt t="31707" x="5681663" y="4195763"/>
          <p14:tracePt t="31715" x="5608638" y="4176713"/>
          <p14:tracePt t="31726" x="5535613" y="4176713"/>
          <p14:tracePt t="31733" x="5426075" y="4176713"/>
          <p14:tracePt t="31741" x="5280025" y="4176713"/>
          <p14:tracePt t="31749" x="5170488" y="4176713"/>
          <p14:tracePt t="31757" x="5080000" y="4176713"/>
          <p14:tracePt t="31768" x="4933950" y="4176713"/>
          <p14:tracePt t="31776" x="4768850" y="4176713"/>
          <p14:tracePt t="31785" x="4595813" y="4176713"/>
          <p14:tracePt t="31793" x="4413250" y="4176713"/>
          <p14:tracePt t="31801" x="4230688" y="4176713"/>
          <p14:tracePt t="31809" x="4048125" y="4176713"/>
          <p14:tracePt t="31820" x="3848100" y="4176713"/>
          <p14:tracePt t="31826" x="3684588" y="4176713"/>
          <p14:tracePt t="31834" x="3538538" y="4176713"/>
          <p14:tracePt t="31842" x="3402013" y="4176713"/>
          <p14:tracePt t="31849" x="3282950" y="4176713"/>
          <p14:tracePt t="31858" x="3173413" y="4176713"/>
          <p14:tracePt t="31868" x="3100388" y="4176713"/>
          <p14:tracePt t="31878" x="3027363" y="4176713"/>
          <p14:tracePt t="31885" x="2936875" y="4176713"/>
          <p14:tracePt t="31894" x="2863850" y="4176713"/>
          <p14:tracePt t="31903" x="2790825" y="4176713"/>
          <p14:tracePt t="31914" x="2698750" y="4176713"/>
          <p14:tracePt t="31920" x="2654300" y="4176713"/>
          <p14:tracePt t="31929" x="2625725" y="4176713"/>
          <p14:tracePt t="31936" x="2608263" y="4176713"/>
          <p14:tracePt t="32004" x="2589213" y="4176713"/>
          <p14:tracePt t="32315" x="2562225" y="4186238"/>
          <p14:tracePt t="32323" x="2525713" y="4222750"/>
          <p14:tracePt t="32331" x="2508250" y="4240213"/>
          <p14:tracePt t="32337" x="2479675" y="4276725"/>
          <p14:tracePt t="32346" x="2462213" y="4303713"/>
          <p14:tracePt t="32353" x="2416175" y="4340225"/>
          <p14:tracePt t="32361" x="2379663" y="4349750"/>
          <p14:tracePt t="32369" x="2335213" y="4376738"/>
          <p14:tracePt t="32378" x="2316163" y="4413250"/>
          <p14:tracePt t="32385" x="2289175" y="4422775"/>
          <p14:tracePt t="32394" x="2252663" y="4441825"/>
          <p14:tracePt t="32401" x="2233613" y="4459288"/>
          <p14:tracePt t="32410" x="2216150" y="4468813"/>
          <p14:tracePt t="32417" x="2206625" y="4486275"/>
          <p14:tracePt t="32425" x="2197100" y="4495800"/>
          <p14:tracePt t="32433" x="2197100" y="4505325"/>
          <p14:tracePt t="32581" x="2197100" y="4514850"/>
          <p14:tracePt t="32594" x="2179638" y="4522788"/>
          <p14:tracePt t="32604" x="2170113" y="4532313"/>
          <p14:tracePt t="32608" x="2160588" y="4541838"/>
          <p14:tracePt t="32616" x="2152650" y="4541838"/>
          <p14:tracePt t="32623" x="2143125" y="4541838"/>
          <p14:tracePt t="32632" x="2133600" y="4541838"/>
          <p14:tracePt t="32646" x="2124075" y="4541838"/>
          <p14:tracePt t="32655" x="2116138" y="4559300"/>
          <p14:tracePt t="32663" x="2070100" y="4559300"/>
          <p14:tracePt t="32671" x="2060575" y="4568825"/>
          <p14:tracePt t="32680" x="2051050" y="4568825"/>
          <p14:tracePt t="32688" x="2024063" y="4587875"/>
          <p14:tracePt t="32696" x="1997075" y="4595813"/>
          <p14:tracePt t="32705" x="1970088" y="4595813"/>
          <p14:tracePt t="32710" x="1951038" y="4595813"/>
          <p14:tracePt t="32718" x="1906588" y="4605338"/>
          <p14:tracePt t="32726" x="1878013" y="4624388"/>
          <p14:tracePt t="32735" x="1841500" y="4632325"/>
          <p14:tracePt t="32742" x="1797050" y="4632325"/>
          <p14:tracePt t="32750" x="1751013" y="4651375"/>
          <p14:tracePt t="32758" x="1714500" y="4651375"/>
          <p14:tracePt t="32767" x="1658938" y="4651375"/>
          <p14:tracePt t="32773" x="1631950" y="4651375"/>
          <p14:tracePt t="32782" x="1595438" y="4651375"/>
          <p14:tracePt t="32790" x="1558925" y="4651375"/>
          <p14:tracePt t="32796" x="1531938" y="4651375"/>
          <p14:tracePt t="32806" x="1495425" y="4632325"/>
          <p14:tracePt t="32812" x="1468438" y="4587875"/>
          <p14:tracePt t="32819" x="1441450" y="4486275"/>
          <p14:tracePt t="32827" x="1422400" y="4413250"/>
          <p14:tracePt t="32835" x="1422400" y="4286250"/>
          <p14:tracePt t="32842" x="1422400" y="4159250"/>
          <p14:tracePt t="32851" x="1422400" y="4013200"/>
          <p14:tracePt t="32859" x="1431925" y="3884613"/>
          <p14:tracePt t="32866" x="1477963" y="3748088"/>
          <p14:tracePt t="32876" x="1514475" y="3638550"/>
          <p14:tracePt t="32885" x="1550988" y="3575050"/>
          <p14:tracePt t="32892" x="1614488" y="3475038"/>
          <p14:tracePt t="32901" x="1658938" y="3411538"/>
          <p14:tracePt t="32907" x="1714500" y="3375025"/>
          <p14:tracePt t="32917" x="1731963" y="3355975"/>
          <p14:tracePt t="32921" x="1760538" y="3338513"/>
          <p14:tracePt t="32928" x="1778000" y="3319463"/>
          <p14:tracePt t="32946" x="1787525" y="3319463"/>
          <p14:tracePt t="32968" x="1797050" y="3319463"/>
          <p14:tracePt t="33097" x="1814513" y="3309938"/>
          <p14:tracePt t="33105" x="1841500" y="3292475"/>
          <p14:tracePt t="33114" x="1870075" y="3282950"/>
          <p14:tracePt t="33124" x="1933575" y="3265488"/>
          <p14:tracePt t="33131" x="2097088" y="3200400"/>
          <p14:tracePt t="33139" x="2252663" y="3155950"/>
          <p14:tracePt t="33147" x="2435225" y="3109913"/>
          <p14:tracePt t="33155" x="2581275" y="3082925"/>
          <p14:tracePt t="33165" x="2808288" y="3063875"/>
          <p14:tracePt t="33173" x="3082925" y="3046413"/>
          <p14:tracePt t="33181" x="3346450" y="3046413"/>
          <p14:tracePt t="33191" x="3565525" y="3046413"/>
          <p14:tracePt t="33201" x="3748088" y="3046413"/>
          <p14:tracePt t="33208" x="3948113" y="3046413"/>
          <p14:tracePt t="33218" x="4094163" y="3063875"/>
          <p14:tracePt t="33226" x="4213225" y="3119438"/>
          <p14:tracePt t="33234" x="4276725" y="3173413"/>
          <p14:tracePt t="33242" x="4349750" y="3246438"/>
          <p14:tracePt t="33250" x="4386263" y="3309938"/>
          <p14:tracePt t="33257" x="4413250" y="3382963"/>
          <p14:tracePt t="33268" x="4422775" y="3465513"/>
          <p14:tracePt t="33276" x="4449763" y="3538538"/>
          <p14:tracePt t="33284" x="4459288" y="3621088"/>
          <p14:tracePt t="33291" x="4459288" y="3675063"/>
          <p14:tracePt t="33301" x="4459288" y="3767138"/>
          <p14:tracePt t="33308" x="4459288" y="3857625"/>
          <p14:tracePt t="33318" x="4459288" y="3930650"/>
          <p14:tracePt t="33326" x="4459288" y="4094163"/>
          <p14:tracePt t="33333" x="4440238" y="4222750"/>
          <p14:tracePt t="33341" x="4386263" y="4322763"/>
          <p14:tracePt t="33350" x="4295775" y="4422775"/>
          <p14:tracePt t="33357" x="4203700" y="4559300"/>
          <p14:tracePt t="33368" x="4084638" y="4668838"/>
          <p14:tracePt t="33376" x="3967163" y="4760913"/>
          <p14:tracePt t="33385" x="3857625" y="4797425"/>
          <p14:tracePt t="33391" x="3748088" y="4797425"/>
          <p14:tracePt t="33399" x="3629025" y="4814888"/>
          <p14:tracePt t="33407" x="3519488" y="4814888"/>
          <p14:tracePt t="33418" x="3409950" y="4805363"/>
          <p14:tracePt t="33426" x="3292475" y="4705350"/>
          <p14:tracePt t="33435" x="3173413" y="4568825"/>
          <p14:tracePt t="33441" x="3109913" y="4432300"/>
          <p14:tracePt t="33451" x="3046413" y="4286250"/>
          <p14:tracePt t="33457" x="3046413" y="4140200"/>
          <p14:tracePt t="33468" x="3046413" y="3994150"/>
          <p14:tracePt t="33475" x="3046413" y="3830638"/>
          <p14:tracePt t="33482" x="3054350" y="3684588"/>
          <p14:tracePt t="33490" x="3109913" y="3565525"/>
          <p14:tracePt t="33498" x="3182938" y="3502025"/>
          <p14:tracePt t="33508" x="3300413" y="3392488"/>
          <p14:tracePt t="33516" x="3419475" y="3346450"/>
          <p14:tracePt t="33524" x="3565525" y="3302000"/>
          <p14:tracePt t="33533" x="3711575" y="3265488"/>
          <p14:tracePt t="33542" x="3857625" y="3265488"/>
          <p14:tracePt t="33551" x="4003675" y="3246438"/>
          <p14:tracePt t="33560" x="4149725" y="3246438"/>
          <p14:tracePt t="33568" x="4259263" y="3246438"/>
          <p14:tracePt t="33576" x="4376738" y="3246438"/>
          <p14:tracePt t="33583" x="4440238" y="3292475"/>
          <p14:tracePt t="33591" x="4522788" y="3346450"/>
          <p14:tracePt t="33600" x="4549775" y="3375025"/>
          <p14:tracePt t="33610" x="4568825" y="3411538"/>
          <p14:tracePt t="33620" x="4568825" y="3438525"/>
          <p14:tracePt t="33626" x="4568825" y="3465513"/>
          <p14:tracePt t="33634" x="4568825" y="3502025"/>
          <p14:tracePt t="33642" x="4559300" y="3529013"/>
          <p14:tracePt t="33650" x="4532313" y="3548063"/>
          <p14:tracePt t="33656" x="4495800" y="3575050"/>
          <p14:tracePt t="33664" x="4495800" y="3584575"/>
          <p14:tracePt t="33674" x="4486275" y="3584575"/>
          <p14:tracePt t="34235" x="4476750" y="3584575"/>
          <p14:tracePt t="34241" x="4476750" y="3592513"/>
          <p14:tracePt t="34255" x="4476750" y="3602038"/>
          <p14:tracePt t="34265" x="4476750" y="3611563"/>
          <p14:tracePt t="34276" x="4476750" y="3621088"/>
          <p14:tracePt t="34282" x="4495800" y="3621088"/>
          <p14:tracePt t="34295" x="4495800" y="3629025"/>
          <p14:tracePt t="34308" x="4513263" y="3629025"/>
          <p14:tracePt t="34368" x="4522788" y="3629025"/>
          <p14:tracePt t="34376" x="4532313" y="3648075"/>
          <p14:tracePt t="34447" x="4541838" y="3657600"/>
          <p14:tracePt t="34454" x="4549775" y="3665538"/>
          <p14:tracePt t="34462" x="4559300" y="3684588"/>
          <p14:tracePt t="34474" x="4559300" y="3702050"/>
          <p14:tracePt t="34482" x="4568825" y="3711575"/>
          <p14:tracePt t="34526" x="4568825" y="3721100"/>
          <p14:tracePt t="34539" x="4568825" y="3738563"/>
          <p14:tracePt t="34736" x="4568825" y="3748088"/>
          <p14:tracePt t="35082" x="4586288" y="3748088"/>
          <p14:tracePt t="35092" x="4605338" y="3730625"/>
          <p14:tracePt t="35098" x="4641850" y="3711575"/>
          <p14:tracePt t="35105" x="4668838" y="3702050"/>
          <p14:tracePt t="35112" x="4687888" y="3694113"/>
          <p14:tracePt t="35117" x="4732338" y="3665538"/>
          <p14:tracePt t="35126" x="4741863" y="3657600"/>
          <p14:tracePt t="35134" x="4778375" y="3638550"/>
          <p14:tracePt t="35142" x="4795838" y="3629025"/>
          <p14:tracePt t="35149" x="4868863" y="3621088"/>
          <p14:tracePt t="35158" x="4897438" y="3611563"/>
          <p14:tracePt t="35166" x="4924425" y="3602038"/>
          <p14:tracePt t="35174" x="4970463" y="3602038"/>
          <p14:tracePt t="35182" x="5024438" y="3602038"/>
          <p14:tracePt t="35193" x="5060950" y="3602038"/>
          <p14:tracePt t="35200" x="5106988" y="3602038"/>
          <p14:tracePt t="35210" x="5160963" y="3602038"/>
          <p14:tracePt t="35217" x="5197475" y="3602038"/>
          <p14:tracePt t="35221" x="5253038" y="3602038"/>
          <p14:tracePt t="35229" x="5334000" y="3621088"/>
          <p14:tracePt t="35236" x="5416550" y="3648075"/>
          <p14:tracePt t="35244" x="5507038" y="3675063"/>
          <p14:tracePt t="35253" x="5608638" y="3711575"/>
          <p14:tracePt t="35261" x="5672138" y="3738563"/>
          <p14:tracePt t="35268" x="5781675" y="3811588"/>
          <p14:tracePt t="35279" x="5827713" y="3830638"/>
          <p14:tracePt t="35284" x="5899150" y="3884613"/>
          <p14:tracePt t="35293" x="5927725" y="3921125"/>
          <p14:tracePt t="35300" x="5945188" y="3940175"/>
          <p14:tracePt t="35308" x="5945188" y="3957638"/>
          <p14:tracePt t="35316" x="5945188" y="4021138"/>
          <p14:tracePt t="35323" x="5945188" y="4057650"/>
          <p14:tracePt t="35334" x="5945188" y="4094163"/>
          <p14:tracePt t="35338" x="5945188" y="4140200"/>
          <p14:tracePt t="35346" x="5945188" y="4222750"/>
          <p14:tracePt t="35354" x="5945188" y="4249738"/>
          <p14:tracePt t="35362" x="5945188" y="4322763"/>
          <p14:tracePt t="35370" x="5945188" y="4349750"/>
          <p14:tracePt t="35378" x="5945188" y="4386263"/>
          <p14:tracePt t="35386" x="5935663" y="4422775"/>
          <p14:tracePt t="35394" x="5927725" y="4441825"/>
          <p14:tracePt t="35402" x="5908675" y="4478338"/>
          <p14:tracePt t="35410" x="5908675" y="4495800"/>
          <p14:tracePt t="35418" x="5872163" y="4522788"/>
          <p14:tracePt t="35426" x="5864225" y="4522788"/>
          <p14:tracePt t="35433" x="5854700" y="4541838"/>
          <p14:tracePt t="35441" x="5854700" y="4551363"/>
          <p14:tracePt t="35451" x="5845175" y="4559300"/>
          <p14:tracePt t="35464" x="5835650" y="4568825"/>
          <p14:tracePt t="35496" x="5827713" y="4578350"/>
          <p14:tracePt t="35540" x="5818188" y="4587875"/>
          <p14:tracePt t="35551" x="5808663" y="4587875"/>
          <p14:tracePt t="35559" x="5791200" y="4605338"/>
          <p14:tracePt t="35567" x="5781675" y="4624388"/>
          <p14:tracePt t="35575" x="5762625" y="4632325"/>
          <p14:tracePt t="35583" x="5735638" y="4660900"/>
          <p14:tracePt t="35595" x="5726113" y="4668838"/>
          <p14:tracePt t="35600" x="5699125" y="4705350"/>
          <p14:tracePt t="35608" x="5689600" y="4714875"/>
          <p14:tracePt t="35617" x="5635625" y="4741863"/>
          <p14:tracePt t="35625" x="5589588" y="4768850"/>
          <p14:tracePt t="35635" x="5507038" y="4805363"/>
          <p14:tracePt t="35642" x="5453063" y="4833938"/>
          <p14:tracePt t="35646" x="5370513" y="4870450"/>
          <p14:tracePt t="35655" x="5270500" y="4933950"/>
          <p14:tracePt t="35665" x="5197475" y="4943475"/>
          <p14:tracePt t="35670" x="5097463" y="4960938"/>
          <p14:tracePt t="35680" x="4987925" y="4970463"/>
          <p14:tracePt t="35685" x="4897438" y="4987925"/>
          <p14:tracePt t="35694" x="4759325" y="4997450"/>
          <p14:tracePt t="35702" x="4651375" y="4997450"/>
          <p14:tracePt t="35710" x="4495800" y="4997450"/>
          <p14:tracePt t="35718" x="4349750" y="4997450"/>
          <p14:tracePt t="35726" x="4186238" y="4997450"/>
          <p14:tracePt t="35736" x="4021138" y="4997450"/>
          <p14:tracePt t="35749" x="3748088" y="4997450"/>
          <p14:tracePt t="35757" x="3602038" y="4997450"/>
          <p14:tracePt t="35766" x="3455988" y="4997450"/>
          <p14:tracePt t="35774" x="3300413" y="4933950"/>
          <p14:tracePt t="35783" x="3246438" y="4924425"/>
          <p14:tracePt t="35790" x="3090863" y="4878388"/>
          <p14:tracePt t="35797" x="3027363" y="4824413"/>
          <p14:tracePt t="35805" x="2954338" y="4814888"/>
          <p14:tracePt t="35813" x="2908300" y="4787900"/>
          <p14:tracePt t="35821" x="2863850" y="4768850"/>
          <p14:tracePt t="35831" x="2835275" y="4751388"/>
          <p14:tracePt t="35836" x="2827338" y="4751388"/>
          <p14:tracePt t="35844" x="2817813" y="4741863"/>
          <p14:tracePt t="35852" x="2808288" y="4732338"/>
          <p14:tracePt t="35903" x="2790825" y="4724400"/>
          <p14:tracePt t="35914" x="2781300" y="4724400"/>
          <p14:tracePt t="35921" x="2762250" y="4724400"/>
          <p14:tracePt t="35930" x="2754313" y="4724400"/>
          <p14:tracePt t="35938" x="2744788" y="4724400"/>
          <p14:tracePt t="35946" x="2727325" y="4724400"/>
          <p14:tracePt t="35953" x="2708275" y="4724400"/>
          <p14:tracePt t="35962" x="2698750" y="4732338"/>
          <p14:tracePt t="35985" x="2671763" y="4732338"/>
          <p14:tracePt t="35988" x="2644775" y="4732338"/>
          <p14:tracePt t="35996" x="2625725" y="4732338"/>
          <p14:tracePt t="36001" x="2608263" y="4741863"/>
          <p14:tracePt t="36010" x="2589213" y="4741863"/>
          <p14:tracePt t="36025" x="2571750" y="4741863"/>
          <p14:tracePt t="36042" x="2562225" y="4751388"/>
          <p14:tracePt t="36050" x="2544763" y="4751388"/>
          <p14:tracePt t="36058" x="2535238" y="4760913"/>
          <p14:tracePt t="36066" x="2525713" y="4760913"/>
          <p14:tracePt t="36073" x="2516188" y="4760913"/>
          <p14:tracePt t="36081" x="2508250" y="4760913"/>
          <p14:tracePt t="36089" x="2498725" y="4760913"/>
          <p14:tracePt t="36097" x="2479675" y="4760913"/>
          <p14:tracePt t="36270" x="2471738" y="4760913"/>
          <p14:tracePt t="36278" x="2462213" y="4760913"/>
          <p14:tracePt t="36286" x="2452688" y="4760913"/>
          <p14:tracePt t="36294" x="2435225" y="4732338"/>
          <p14:tracePt t="36301" x="2398713" y="4724400"/>
          <p14:tracePt t="36309" x="2335213" y="4697413"/>
          <p14:tracePt t="36317" x="2306638" y="4687888"/>
          <p14:tracePt t="36328" x="2243138" y="4660900"/>
          <p14:tracePt t="36333" x="2197100" y="4624388"/>
          <p14:tracePt t="36337" x="2124075" y="4595813"/>
          <p14:tracePt t="36346" x="2043113" y="4559300"/>
          <p14:tracePt t="36354" x="1978025" y="4505325"/>
          <p14:tracePt t="36362" x="1897063" y="4449763"/>
          <p14:tracePt t="36370" x="1841500" y="4405313"/>
          <p14:tracePt t="36378" x="1797050" y="4376738"/>
          <p14:tracePt t="36386" x="1778000" y="4368800"/>
          <p14:tracePt t="36394" x="1760538" y="4349750"/>
          <p14:tracePt t="36402" x="1741488" y="4349750"/>
          <p14:tracePt t="36426" x="1724025" y="4340225"/>
          <p14:tracePt t="36754" x="1741488" y="4340225"/>
          <p14:tracePt t="36760" x="1768475" y="4340225"/>
          <p14:tracePt t="36770" x="1797050" y="4332288"/>
          <p14:tracePt t="36780" x="1851025" y="4332288"/>
          <p14:tracePt t="36787" x="1951038" y="4303713"/>
          <p14:tracePt t="36795" x="2006600" y="4303713"/>
          <p14:tracePt t="36803" x="2079625" y="4303713"/>
          <p14:tracePt t="36811" x="2189163" y="4295775"/>
          <p14:tracePt t="36820" x="2270125" y="4276725"/>
          <p14:tracePt t="36830" x="2398713" y="4268788"/>
          <p14:tracePt t="36837" x="2544763" y="4249738"/>
          <p14:tracePt t="36844" x="2635250" y="4249738"/>
          <p14:tracePt t="36852" x="2762250" y="4249738"/>
          <p14:tracePt t="36860" x="2908300" y="4232275"/>
          <p14:tracePt t="36869" x="3073400" y="4232275"/>
          <p14:tracePt t="36880" x="3182938" y="4222750"/>
          <p14:tracePt t="36888" x="3292475" y="4222750"/>
          <p14:tracePt t="36894" x="3365500" y="4222750"/>
          <p14:tracePt t="36903" x="3409950" y="4222750"/>
          <p14:tracePt t="36911" x="3446463" y="4222750"/>
          <p14:tracePt t="36918" x="3455988" y="4222750"/>
          <p14:tracePt t="37008" x="3475038" y="4222750"/>
          <p14:tracePt t="37032" x="3482975" y="4222750"/>
          <p14:tracePt t="37040" x="3492500" y="4222750"/>
          <p14:tracePt t="37047" x="3502025" y="4222750"/>
          <p14:tracePt t="37710" x="3511550" y="4203700"/>
          <p14:tracePt t="37718" x="3519488" y="4195763"/>
          <p14:tracePt t="37726" x="3546475" y="4195763"/>
          <p14:tracePt t="37732" x="3619500" y="4186238"/>
          <p14:tracePt t="37740" x="3692525" y="4167188"/>
          <p14:tracePt t="37748" x="3794125" y="4159250"/>
          <p14:tracePt t="37756" x="3921125" y="4159250"/>
          <p14:tracePt t="37764" x="4011613" y="4159250"/>
          <p14:tracePt t="37772" x="4140200" y="4159250"/>
          <p14:tracePt t="37782" x="4303713" y="4159250"/>
          <p14:tracePt t="37789" x="4476750" y="4159250"/>
          <p14:tracePt t="37798" x="4659313" y="4159250"/>
          <p14:tracePt t="37806" x="4841875" y="4159250"/>
          <p14:tracePt t="37813" x="5006975" y="4159250"/>
          <p14:tracePt t="37821" x="5170488" y="4159250"/>
          <p14:tracePt t="37829" x="5280025" y="4159250"/>
          <p14:tracePt t="37834" x="5370513" y="4159250"/>
          <p14:tracePt t="37845" x="5407025" y="4159250"/>
          <p14:tracePt t="37851" x="5443538" y="4159250"/>
          <p14:tracePt t="37860" x="5472113" y="4159250"/>
          <p14:tracePt t="37867" x="5489575" y="4159250"/>
          <p14:tracePt t="37876" x="5507038" y="4167188"/>
          <p14:tracePt t="37884" x="5516563" y="4167188"/>
          <p14:tracePt t="37893" x="5526088" y="4167188"/>
          <p14:tracePt t="37940" x="5535613" y="4167188"/>
          <p14:tracePt t="37952" x="5553075" y="4167188"/>
          <p14:tracePt t="37960" x="5599113" y="4167188"/>
          <p14:tracePt t="37968" x="5681663" y="4167188"/>
          <p14:tracePt t="37980" x="5754688" y="4167188"/>
          <p14:tracePt t="37988" x="5899150" y="4167188"/>
          <p14:tracePt t="37994" x="6008688" y="4167188"/>
          <p14:tracePt t="38001" x="6154738" y="4167188"/>
          <p14:tracePt t="38011" x="6300788" y="4167188"/>
          <p14:tracePt t="38017" x="6483350" y="4167188"/>
          <p14:tracePt t="38028" x="6592888" y="4167188"/>
          <p14:tracePt t="38031" x="6775450" y="4167188"/>
          <p14:tracePt t="38039" x="6967538" y="4167188"/>
          <p14:tracePt t="38048" x="7194550" y="4167188"/>
          <p14:tracePt t="38056" x="7413625" y="4167188"/>
          <p14:tracePt t="38064" x="7577138" y="4167188"/>
          <p14:tracePt t="38072" x="7742238" y="4167188"/>
          <p14:tracePt t="38079" x="7888288" y="4167188"/>
          <p14:tracePt t="38087" x="8015288" y="4167188"/>
          <p14:tracePt t="38095" x="8161338" y="4167188"/>
          <p14:tracePt t="38104" x="8270875" y="4167188"/>
          <p14:tracePt t="38110" x="8380413" y="4167188"/>
          <p14:tracePt t="38119" x="8453438" y="4167188"/>
          <p14:tracePt t="38126" x="8516938" y="4195763"/>
          <p14:tracePt t="38134" x="8553450" y="4195763"/>
          <p14:tracePt t="38144" x="8562975" y="4195763"/>
          <p14:tracePt t="38228" x="8553450" y="4195763"/>
          <p14:tracePt t="38237" x="8535988" y="4195763"/>
          <p14:tracePt t="38244" x="8526463" y="4195763"/>
          <p14:tracePt t="38252" x="8507413" y="4195763"/>
          <p14:tracePt t="38260" x="8499475" y="4195763"/>
          <p14:tracePt t="38275" x="8480425" y="4195763"/>
          <p14:tracePt t="38286" x="8470900" y="4195763"/>
          <p14:tracePt t="39438" x="8434388" y="4195763"/>
          <p14:tracePt t="39443" x="8380413" y="4213225"/>
          <p14:tracePt t="39452" x="8288338" y="4213225"/>
          <p14:tracePt t="39462" x="8170863" y="4232275"/>
          <p14:tracePt t="39468" x="8005763" y="4259263"/>
          <p14:tracePt t="39476" x="7861300" y="4259263"/>
          <p14:tracePt t="39484" x="7642225" y="4259263"/>
          <p14:tracePt t="39492" x="7304088" y="4259263"/>
          <p14:tracePt t="39499" x="6875463" y="4332288"/>
          <p14:tracePt t="39510" x="6502400" y="4332288"/>
          <p14:tracePt t="39517" x="6091238" y="4332288"/>
          <p14:tracePt t="39526" x="5681663" y="4332288"/>
          <p14:tracePt t="39533" x="5270500" y="4332288"/>
          <p14:tracePt t="39542" x="4897438" y="4332288"/>
          <p14:tracePt t="39551" x="4705350" y="4332288"/>
          <p14:tracePt t="39560" x="4505325" y="4332288"/>
          <p14:tracePt t="39567" x="4322763" y="4332288"/>
          <p14:tracePt t="39576" x="4176713" y="4332288"/>
          <p14:tracePt t="39583" x="4067175" y="4332288"/>
          <p14:tracePt t="39592" x="4011613" y="4332288"/>
          <p14:tracePt t="39601" x="3967163" y="4332288"/>
          <p14:tracePt t="39609" x="3938588" y="4332288"/>
          <p14:tracePt t="39617" x="3911600" y="4332288"/>
          <p14:tracePt t="39626" x="3903663" y="4332288"/>
          <p14:tracePt t="39699" x="3894138" y="4332288"/>
          <p14:tracePt t="39708" x="3884613" y="4332288"/>
          <p14:tracePt t="39725" x="3857625" y="4340225"/>
          <p14:tracePt t="39733" x="3848100" y="4340225"/>
          <p14:tracePt t="39741" x="3830638" y="4340225"/>
          <p14:tracePt t="39747" x="3802063" y="4340225"/>
          <p14:tracePt t="39755" x="3794125" y="4349750"/>
          <p14:tracePt t="39763" x="3765550" y="4349750"/>
          <p14:tracePt t="39803" x="3757613" y="4349750"/>
          <p14:tracePt t="39816" x="3748088" y="4349750"/>
          <p14:tracePt t="40048" x="3765550" y="4349750"/>
          <p14:tracePt t="40060" x="3775075" y="4349750"/>
          <p14:tracePt t="40065" x="3794125" y="4349750"/>
          <p14:tracePt t="40076" x="3802063" y="4332288"/>
          <p14:tracePt t="40086" x="3821113" y="4332288"/>
          <p14:tracePt t="40093" x="3830638" y="4332288"/>
          <p14:tracePt t="40100" x="3848100" y="4332288"/>
          <p14:tracePt t="40108" x="3857625" y="4332288"/>
          <p14:tracePt t="40116" x="3867150" y="4332288"/>
          <p14:tracePt t="40124" x="3884613" y="4332288"/>
          <p14:tracePt t="40132" x="3903663" y="4332288"/>
          <p14:tracePt t="40138" x="3921125" y="4332288"/>
          <p14:tracePt t="40145" x="3930650" y="4332288"/>
          <p14:tracePt t="40153" x="3938588" y="4332288"/>
          <p14:tracePt t="40161" x="3957638" y="4322763"/>
          <p14:tracePt t="40183" x="3967163" y="4322763"/>
          <p14:tracePt t="40188" x="3975100" y="4322763"/>
          <p14:tracePt t="40198" x="3984625" y="4322763"/>
          <p14:tracePt t="40205" x="4003675" y="4322763"/>
          <p14:tracePt t="40222" x="4021138" y="4322763"/>
          <p14:tracePt t="40234" x="4030663" y="4322763"/>
          <p14:tracePt t="40242" x="4048125" y="4322763"/>
          <p14:tracePt t="40249" x="4057650" y="4322763"/>
          <p14:tracePt t="40265" x="4067175" y="4322763"/>
          <p14:tracePt t="40271" x="4084638" y="4322763"/>
          <p14:tracePt t="40279" x="4103688" y="4322763"/>
          <p14:tracePt t="40287" x="4113213" y="4322763"/>
          <p14:tracePt t="40295" x="4121150" y="4322763"/>
          <p14:tracePt t="40311" x="4130675" y="4322763"/>
          <p14:tracePt t="40332" x="4140200" y="4322763"/>
          <p14:tracePt t="40343" x="4149725" y="4322763"/>
          <p14:tracePt t="42356" x="4157663" y="4322763"/>
          <p14:tracePt t="42362" x="4149725" y="4303713"/>
          <p14:tracePt t="42372" x="4103688" y="4303713"/>
          <p14:tracePt t="42379" x="4040188" y="4295775"/>
          <p14:tracePt t="42386" x="3948113" y="4295775"/>
          <p14:tracePt t="42395" x="3867150" y="4286250"/>
          <p14:tracePt t="42402" x="3775075" y="4268788"/>
          <p14:tracePt t="42410" x="3692525" y="4259263"/>
          <p14:tracePt t="42418" x="3638550" y="4232275"/>
          <p14:tracePt t="42427" x="3538538" y="4222750"/>
          <p14:tracePt t="42435" x="3465513" y="4222750"/>
          <p14:tracePt t="42446" x="3429000" y="4213225"/>
          <p14:tracePt t="42452" x="3328988" y="4195763"/>
          <p14:tracePt t="42461" x="3255963" y="4186238"/>
          <p14:tracePt t="42468" x="3200400" y="4186238"/>
          <p14:tracePt t="42476" x="3136900" y="4186238"/>
          <p14:tracePt t="42484" x="3063875" y="4186238"/>
          <p14:tracePt t="42494" x="2990850" y="4186238"/>
          <p14:tracePt t="42502" x="2863850" y="4186238"/>
          <p14:tracePt t="42510" x="2754313" y="4186238"/>
          <p14:tracePt t="42518" x="2625725" y="4186238"/>
          <p14:tracePt t="42525" x="2535238" y="4186238"/>
          <p14:tracePt t="42534" x="2425700" y="4167188"/>
          <p14:tracePt t="42544" x="2398713" y="4159250"/>
          <p14:tracePt t="42552" x="2352675" y="4149725"/>
          <p14:tracePt t="42560" x="2316163" y="4113213"/>
          <p14:tracePt t="42568" x="2279650" y="4103688"/>
          <p14:tracePt t="42576" x="2243138" y="4076700"/>
          <p14:tracePt t="42584" x="2216150" y="4057650"/>
          <p14:tracePt t="42594" x="2170113" y="3994150"/>
          <p14:tracePt t="42602" x="2133600" y="3948113"/>
          <p14:tracePt t="42610" x="2079625" y="3867150"/>
          <p14:tracePt t="42618" x="2033588" y="3730625"/>
          <p14:tracePt t="42626" x="1987550" y="3621088"/>
          <p14:tracePt t="42634" x="1960563" y="3519488"/>
          <p14:tracePt t="42644" x="1914525" y="3392488"/>
          <p14:tracePt t="42652" x="1878013" y="3255963"/>
          <p14:tracePt t="42660" x="1860550" y="3182938"/>
          <p14:tracePt t="42668" x="1833563" y="3082925"/>
          <p14:tracePt t="42675" x="1824038" y="3009900"/>
          <p14:tracePt t="42685" x="1824038" y="2954338"/>
          <p14:tracePt t="42694" x="1824038" y="2890838"/>
          <p14:tracePt t="42702" x="1824038" y="2800350"/>
          <p14:tracePt t="42710" x="1824038" y="2727325"/>
          <p14:tracePt t="42718" x="1851025" y="2625725"/>
          <p14:tracePt t="42726" x="1878013" y="2554288"/>
          <p14:tracePt t="42736" x="1887538" y="2489200"/>
          <p14:tracePt t="42744" x="1933575" y="2379663"/>
          <p14:tracePt t="42752" x="1960563" y="2279650"/>
          <p14:tracePt t="42760" x="2033588" y="2125663"/>
          <p14:tracePt t="42768" x="2116138" y="1997075"/>
          <p14:tracePt t="42779" x="2179638" y="1906588"/>
          <p14:tracePt t="42787" x="2233613" y="1824038"/>
          <p14:tracePt t="42797" x="2352675" y="1724025"/>
          <p14:tracePt t="42803" x="2471738" y="1651000"/>
          <p14:tracePt t="42811" x="2608263" y="1577975"/>
          <p14:tracePt t="42819" x="2690813" y="1531938"/>
          <p14:tracePt t="42825" x="2808288" y="1477963"/>
          <p14:tracePt t="42836" x="2871788" y="1441450"/>
          <p14:tracePt t="42844" x="2944813" y="1395413"/>
          <p14:tracePt t="42852" x="3046413" y="1358900"/>
          <p14:tracePt t="42860" x="3090863" y="1339850"/>
          <p14:tracePt t="42868" x="3146425" y="1339850"/>
          <p14:tracePt t="42876" x="3246438" y="1312863"/>
          <p14:tracePt t="42887" x="3300413" y="1303338"/>
          <p14:tracePt t="42894" x="3365500" y="1295400"/>
          <p14:tracePt t="42903" x="3402013" y="1285875"/>
          <p14:tracePt t="42909" x="3482975" y="1239838"/>
          <p14:tracePt t="42918" x="3592513" y="1212850"/>
          <p14:tracePt t="42928" x="3721100" y="1212850"/>
          <p14:tracePt t="42936" x="3857625" y="1203325"/>
          <p14:tracePt t="42945" x="4003675" y="1203325"/>
          <p14:tracePt t="42952" x="4167188" y="1166813"/>
          <p14:tracePt t="42960" x="4313238" y="1166813"/>
          <p14:tracePt t="42968" x="4476750" y="1166813"/>
          <p14:tracePt t="42978" x="4632325" y="1166813"/>
          <p14:tracePt t="42986" x="4778375" y="1166813"/>
          <p14:tracePt t="42997" x="4887913" y="1166813"/>
          <p14:tracePt t="43003" x="5051425" y="1166813"/>
          <p14:tracePt t="43011" x="5216525" y="1166813"/>
          <p14:tracePt t="43019" x="5399088" y="1166813"/>
          <p14:tracePt t="43027" x="5562600" y="1166813"/>
          <p14:tracePt t="43035" x="5708650" y="1176338"/>
          <p14:tracePt t="43044" x="5818188" y="1176338"/>
          <p14:tracePt t="43053" x="5927725" y="1185863"/>
          <p14:tracePt t="43061" x="5991225" y="1185863"/>
          <p14:tracePt t="43069" x="6045200" y="1185863"/>
          <p14:tracePt t="43077" x="6110288" y="1212850"/>
          <p14:tracePt t="43094" x="6137275" y="1212850"/>
          <p14:tracePt t="43102" x="6154738" y="1212850"/>
          <p14:tracePt t="43110" x="6210300" y="1222375"/>
          <p14:tracePt t="43118" x="6227763" y="1222375"/>
          <p14:tracePt t="43126" x="6246813" y="1222375"/>
          <p14:tracePt t="43134" x="6300788" y="1239838"/>
          <p14:tracePt t="43141" x="6337300" y="1239838"/>
          <p14:tracePt t="43153" x="6400800" y="1249363"/>
          <p14:tracePt t="43159" x="6446838" y="1258888"/>
          <p14:tracePt t="43168" x="6529388" y="1285875"/>
          <p14:tracePt t="43176" x="6619875" y="1295400"/>
          <p14:tracePt t="43185" x="6702425" y="1322388"/>
          <p14:tracePt t="43192" x="6811963" y="1349375"/>
          <p14:tracePt t="43202" x="6921500" y="1349375"/>
          <p14:tracePt t="43210" x="7040563" y="1395413"/>
          <p14:tracePt t="43218" x="7148513" y="1395413"/>
          <p14:tracePt t="43226" x="7258050" y="1422400"/>
          <p14:tracePt t="43234" x="7359650" y="1449388"/>
          <p14:tracePt t="43241" x="7432675" y="1449388"/>
          <p14:tracePt t="43252" x="7477125" y="1477963"/>
          <p14:tracePt t="43260" x="7550150" y="1477963"/>
          <p14:tracePt t="43278" x="7605713" y="1485900"/>
          <p14:tracePt t="43287" x="7613650" y="1495425"/>
          <p14:tracePt t="43297" x="7623175" y="1495425"/>
          <p14:tracePt t="43321" x="7632700" y="1504950"/>
          <p14:tracePt t="43337" x="7650163" y="1504950"/>
          <p14:tracePt t="43344" x="7669213" y="1514475"/>
          <p14:tracePt t="43352" x="7696200" y="1514475"/>
          <p14:tracePt t="43359" x="7715250" y="1522413"/>
          <p14:tracePt t="43367" x="7742238" y="1541463"/>
          <p14:tracePt t="43374" x="7778750" y="1550988"/>
          <p14:tracePt t="43382" x="7796213" y="1558925"/>
          <p14:tracePt t="43389" x="7815263" y="1577975"/>
          <p14:tracePt t="43399" x="7869238" y="1587500"/>
          <p14:tracePt t="43412" x="7888288" y="1587500"/>
          <p14:tracePt t="43420" x="7905750" y="1614488"/>
          <p14:tracePt t="43428" x="7924800" y="1614488"/>
          <p14:tracePt t="43436" x="7942263" y="1631950"/>
          <p14:tracePt t="43444" x="7961313" y="1641475"/>
          <p14:tracePt t="43450" x="7969250" y="1651000"/>
          <p14:tracePt t="43460" x="7997825" y="1651000"/>
          <p14:tracePt t="43468" x="8015288" y="1660525"/>
          <p14:tracePt t="43476" x="8024813" y="1660525"/>
          <p14:tracePt t="43483" x="8034338" y="1668463"/>
          <p14:tracePt t="43496" x="8051800" y="1687513"/>
          <p14:tracePt t="43501" x="8078788" y="1724025"/>
          <p14:tracePt t="43511" x="8097838" y="1741488"/>
          <p14:tracePt t="43517" x="8107363" y="1760538"/>
          <p14:tracePt t="43525" x="8124825" y="1778000"/>
          <p14:tracePt t="43532" x="8124825" y="1804988"/>
          <p14:tracePt t="43544" x="8143875" y="1851025"/>
          <p14:tracePt t="43552" x="8151813" y="1887538"/>
          <p14:tracePt t="43558" x="8151813" y="1933575"/>
          <p14:tracePt t="43566" x="8161338" y="2006600"/>
          <p14:tracePt t="43574" x="8161338" y="2043113"/>
          <p14:tracePt t="43584" x="8161338" y="2089150"/>
          <p14:tracePt t="43592" x="8161338" y="2116138"/>
          <p14:tracePt t="43599" x="8161338" y="2152650"/>
          <p14:tracePt t="43608" x="8161338" y="2197100"/>
          <p14:tracePt t="43615" x="8161338" y="2225675"/>
          <p14:tracePt t="43624" x="8161338" y="2243138"/>
          <p14:tracePt t="43634" x="8161338" y="2298700"/>
          <p14:tracePt t="43640" x="8161338" y="2325688"/>
          <p14:tracePt t="43649" x="8143875" y="2379663"/>
          <p14:tracePt t="43658" x="8115300" y="2435225"/>
          <p14:tracePt t="43665" x="8097838" y="2462213"/>
          <p14:tracePt t="43674" x="8078788" y="2481263"/>
          <p14:tracePt t="43682" x="8061325" y="2508250"/>
          <p14:tracePt t="43690" x="8051800" y="2525713"/>
          <p14:tracePt t="43697" x="8042275" y="2554288"/>
          <p14:tracePt t="43706" x="8034338" y="2554288"/>
          <p14:tracePt t="43713" x="8015288" y="2562225"/>
          <p14:tracePt t="43905" x="8005763" y="2581275"/>
          <p14:tracePt t="43912" x="7997825" y="2598738"/>
          <p14:tracePt t="43920" x="7988300" y="2644775"/>
          <p14:tracePt t="43928" x="7969250" y="2662238"/>
          <p14:tracePt t="43938" x="7951788" y="2681288"/>
          <p14:tracePt t="43951" x="7924800" y="2727325"/>
          <p14:tracePt t="43956" x="7905750" y="2754313"/>
          <p14:tracePt t="43961" x="7888288" y="2781300"/>
          <p14:tracePt t="43970" x="7842250" y="2827338"/>
          <p14:tracePt t="43979" x="7796213" y="2863850"/>
          <p14:tracePt t="43991" x="7769225" y="2873375"/>
          <p14:tracePt t="43994" x="7705725" y="2890838"/>
          <p14:tracePt t="44002" x="7650163" y="2900363"/>
          <p14:tracePt t="44010" x="7569200" y="2954338"/>
          <p14:tracePt t="44020" x="7469188" y="2973388"/>
          <p14:tracePt t="44028" x="7377113" y="3000375"/>
          <p14:tracePt t="44036" x="7267575" y="3017838"/>
          <p14:tracePt t="44044" x="7131050" y="3027363"/>
          <p14:tracePt t="44052" x="7004050" y="3090863"/>
          <p14:tracePt t="44064" x="6838950" y="3090863"/>
          <p14:tracePt t="44074" x="6675438" y="3136900"/>
          <p14:tracePt t="44079" x="6502400" y="3146425"/>
          <p14:tracePt t="44088" x="6392863" y="3163888"/>
          <p14:tracePt t="44095" x="6210300" y="3173413"/>
          <p14:tracePt t="44102" x="5991225" y="3173413"/>
          <p14:tracePt t="44112" x="5791200" y="3173413"/>
          <p14:tracePt t="44120" x="5589588" y="3173413"/>
          <p14:tracePt t="44128" x="5399088" y="3173413"/>
          <p14:tracePt t="44136" x="5216525" y="3173413"/>
          <p14:tracePt t="44144" x="5060950" y="3136900"/>
          <p14:tracePt t="44151" x="4914900" y="3100388"/>
          <p14:tracePt t="44162" x="4787900" y="3063875"/>
          <p14:tracePt t="44170" x="4687888" y="3036888"/>
          <p14:tracePt t="44178" x="4595813" y="3009900"/>
          <p14:tracePt t="44186" x="4532313" y="3000375"/>
          <p14:tracePt t="44194" x="4476750" y="3000375"/>
          <p14:tracePt t="44201" x="4386263" y="2990850"/>
          <p14:tracePt t="44212" x="4303713" y="2990850"/>
          <p14:tracePt t="44219" x="4230688" y="2990850"/>
          <p14:tracePt t="44228" x="4176713" y="2990850"/>
          <p14:tracePt t="44236" x="4103688" y="2990850"/>
          <p14:tracePt t="44244" x="4076700" y="2990850"/>
          <p14:tracePt t="44252" x="4030663" y="2963863"/>
          <p14:tracePt t="44262" x="3967163" y="2936875"/>
          <p14:tracePt t="44272" x="3911600" y="2936875"/>
          <p14:tracePt t="44280" x="3857625" y="2927350"/>
          <p14:tracePt t="44288" x="3811588" y="2917825"/>
          <p14:tracePt t="44296" x="3748088" y="2909888"/>
          <p14:tracePt t="44303" x="3656013" y="2890838"/>
          <p14:tracePt t="44312" x="3592513" y="2854325"/>
          <p14:tracePt t="44320" x="3546475" y="2844800"/>
          <p14:tracePt t="44329" x="3438525" y="2800350"/>
          <p14:tracePt t="44338" x="3402013" y="2781300"/>
          <p14:tracePt t="44344" x="3355975" y="2735263"/>
          <p14:tracePt t="44354" x="3328988" y="2717800"/>
          <p14:tracePt t="44360" x="3300413" y="2708275"/>
          <p14:tracePt t="44370" x="3263900" y="2681288"/>
          <p14:tracePt t="44380" x="3236913" y="2671763"/>
          <p14:tracePt t="44388" x="3209925" y="2654300"/>
          <p14:tracePt t="44397" x="3190875" y="2635250"/>
          <p14:tracePt t="44403" x="3154363" y="2625725"/>
          <p14:tracePt t="44411" x="3127375" y="2598738"/>
          <p14:tracePt t="44418" x="3100388" y="2589213"/>
          <p14:tracePt t="44426" x="3073400" y="2562225"/>
          <p14:tracePt t="44438" x="3054350" y="2544763"/>
          <p14:tracePt t="44448" x="3036888" y="2525713"/>
          <p14:tracePt t="44453" x="3017838" y="2508250"/>
          <p14:tracePt t="44461" x="3000375" y="2462213"/>
          <p14:tracePt t="44468" x="2973388" y="2444750"/>
          <p14:tracePt t="44477" x="2954338" y="2435225"/>
          <p14:tracePt t="44484" x="2954338" y="2425700"/>
          <p14:tracePt t="44491" x="2936875" y="2408238"/>
          <p14:tracePt t="44500" x="2927350" y="2389188"/>
          <p14:tracePt t="44508" x="2917825" y="2379663"/>
          <p14:tracePt t="44518" x="2908300" y="2371725"/>
          <p14:tracePt t="44524" x="2900363" y="2362200"/>
          <p14:tracePt t="44532" x="2900363" y="2352675"/>
          <p14:tracePt t="44548" x="2900363" y="2335213"/>
          <p14:tracePt t="44558" x="2900363" y="2306638"/>
          <p14:tracePt t="44566" x="2900363" y="2270125"/>
          <p14:tracePt t="44574" x="2900363" y="2262188"/>
          <p14:tracePt t="44582" x="2900363" y="2233613"/>
          <p14:tracePt t="44592" x="2900363" y="2197100"/>
          <p14:tracePt t="44600" x="2900363" y="2189163"/>
          <p14:tracePt t="44608" x="2900363" y="2179638"/>
          <p14:tracePt t="44615" x="2900363" y="2133600"/>
          <p14:tracePt t="44624" x="2917825" y="2106613"/>
          <p14:tracePt t="44634" x="2944813" y="2089150"/>
          <p14:tracePt t="44640" x="2990850" y="2043113"/>
          <p14:tracePt t="44650" x="3054350" y="1997075"/>
          <p14:tracePt t="44659" x="3119438" y="1960563"/>
          <p14:tracePt t="44665" x="3182938" y="1906588"/>
          <p14:tracePt t="44674" x="3263900" y="1878013"/>
          <p14:tracePt t="44683" x="3328988" y="1814513"/>
          <p14:tracePt t="44690" x="3409950" y="1787525"/>
          <p14:tracePt t="44698" x="3482975" y="1751013"/>
          <p14:tracePt t="44705" x="3529013" y="1741488"/>
          <p14:tracePt t="44714" x="3575050" y="1704975"/>
          <p14:tracePt t="44724" x="3656013" y="1687513"/>
          <p14:tracePt t="44734" x="3711575" y="1668463"/>
          <p14:tracePt t="44741" x="3775075" y="1668463"/>
          <p14:tracePt t="44749" x="3867150" y="1651000"/>
          <p14:tracePt t="44759" x="3911600" y="1641475"/>
          <p14:tracePt t="44764" x="3984625" y="1631950"/>
          <p14:tracePt t="44773" x="4057650" y="1631950"/>
          <p14:tracePt t="44782" x="4130675" y="1631950"/>
          <p14:tracePt t="44790" x="4186238" y="1631950"/>
          <p14:tracePt t="44798" x="4249738" y="1631950"/>
          <p14:tracePt t="44806" x="4276725" y="1631950"/>
          <p14:tracePt t="44816" x="4303713" y="1631950"/>
          <p14:tracePt t="44827" x="4330700" y="1631950"/>
          <p14:tracePt t="44834" x="4340225" y="1631950"/>
          <p14:tracePt t="44843" x="4349750" y="1631950"/>
          <p14:tracePt t="44853" x="4359275" y="1631950"/>
          <p14:tracePt t="44861" x="4367213" y="1631950"/>
          <p14:tracePt t="44886" x="4376738" y="1631950"/>
          <p14:tracePt t="44901" x="4386263" y="1631950"/>
          <p14:tracePt t="44918" x="4395788" y="1631950"/>
          <p14:tracePt t="44932" x="4403725" y="1624013"/>
          <p14:tracePt t="44942" x="4413250" y="1624013"/>
          <p14:tracePt t="44949" x="4422775" y="1604963"/>
          <p14:tracePt t="46111" x="4440238" y="1595438"/>
          <p14:tracePt t="46123" x="4449763" y="1587500"/>
          <p14:tracePt t="46130" x="4459288" y="1587500"/>
          <p14:tracePt t="46141" x="4468813" y="1577975"/>
          <p14:tracePt t="46152" x="4476750" y="1577975"/>
          <p14:tracePt t="46159" x="4486275" y="1568450"/>
          <p14:tracePt t="46167" x="4505325" y="1568450"/>
          <p14:tracePt t="46175" x="4541838" y="1568450"/>
          <p14:tracePt t="46183" x="4586288" y="1568450"/>
          <p14:tracePt t="46191" x="4622800" y="1568450"/>
          <p14:tracePt t="46199" x="4641850" y="1568450"/>
          <p14:tracePt t="46206" x="4678363" y="1568450"/>
          <p14:tracePt t="46213" x="4705350" y="1568450"/>
          <p14:tracePt t="46220" x="4714875" y="1568450"/>
          <p14:tracePt t="46228" x="4722813" y="1568450"/>
          <p14:tracePt t="46240" x="4732338" y="1568450"/>
          <p14:tracePt t="46659" x="4741863" y="1568450"/>
          <p14:tracePt t="46663" x="4759325" y="1558925"/>
          <p14:tracePt t="46671" x="4805363" y="1541463"/>
          <p14:tracePt t="46677" x="4897438" y="1541463"/>
          <p14:tracePt t="46684" x="4978400" y="1514475"/>
          <p14:tracePt t="46692" x="5087938" y="1495425"/>
          <p14:tracePt t="46702" x="5197475" y="1468438"/>
          <p14:tracePt t="46709" x="5316538" y="1441450"/>
          <p14:tracePt t="46718" x="5389563" y="1441450"/>
          <p14:tracePt t="46725" x="5516563" y="1431925"/>
          <p14:tracePt t="46734" x="5626100" y="1404938"/>
          <p14:tracePt t="46742" x="5745163" y="1368425"/>
          <p14:tracePt t="46748" x="5835650" y="1368425"/>
          <p14:tracePt t="46757" x="5908675" y="1368425"/>
          <p14:tracePt t="46766" x="5981700" y="1368425"/>
          <p14:tracePt t="46772" x="6027738" y="1368425"/>
          <p14:tracePt t="46779" x="6054725" y="1385888"/>
          <p14:tracePt t="46786" x="6110288" y="1404938"/>
          <p14:tracePt t="46794" x="6127750" y="1412875"/>
          <p14:tracePt t="46802" x="6173788" y="1422400"/>
          <p14:tracePt t="46810" x="6219825" y="1449388"/>
          <p14:tracePt t="46818" x="6264275" y="1485900"/>
          <p14:tracePt t="46828" x="6310313" y="1495425"/>
          <p14:tracePt t="46835" x="6383338" y="1522413"/>
          <p14:tracePt t="46845" x="6429375" y="1541463"/>
          <p14:tracePt t="46852" x="6492875" y="1541463"/>
          <p14:tracePt t="46859" x="6538913" y="1568450"/>
          <p14:tracePt t="46864" x="6565900" y="1568450"/>
          <p14:tracePt t="46872" x="6592888" y="1568450"/>
          <p14:tracePt t="46880" x="6611938" y="1568450"/>
          <p14:tracePt t="46888" x="6629400" y="1568450"/>
          <p14:tracePt t="46898" x="6648450" y="1587500"/>
          <p14:tracePt t="46907" x="6665913" y="1595438"/>
          <p14:tracePt t="46913" x="6692900" y="1604963"/>
          <p14:tracePt t="46922" x="6748463" y="1614488"/>
          <p14:tracePt t="46931" x="6811963" y="1631950"/>
          <p14:tracePt t="46937" x="6858000" y="1641475"/>
          <p14:tracePt t="46945" x="6931025" y="1651000"/>
          <p14:tracePt t="46952" x="6994525" y="1660525"/>
          <p14:tracePt t="46960" x="7048500" y="1687513"/>
          <p14:tracePt t="46970" x="7140575" y="1687513"/>
          <p14:tracePt t="46976" x="7185025" y="1697038"/>
          <p14:tracePt t="46992" x="7267575" y="1724025"/>
          <p14:tracePt t="46998" x="7313613" y="1724025"/>
          <p14:tracePt t="47006" x="7340600" y="1724025"/>
          <p14:tracePt t="47016" x="7359650" y="1731963"/>
          <p14:tracePt t="47025" x="7386638" y="1751013"/>
          <p14:tracePt t="47032" x="7423150" y="1760538"/>
          <p14:tracePt t="47040" x="7469188" y="1797050"/>
          <p14:tracePt t="47047" x="7523163" y="1814513"/>
          <p14:tracePt t="47057" x="7540625" y="1824038"/>
          <p14:tracePt t="47062" x="7586663" y="1860550"/>
          <p14:tracePt t="47070" x="7605713" y="1860550"/>
          <p14:tracePt t="47079" x="7632700" y="1887538"/>
          <p14:tracePt t="47086" x="7650163" y="1914525"/>
          <p14:tracePt t="47094" x="7678738" y="1924050"/>
          <p14:tracePt t="47100" x="7686675" y="1933575"/>
          <p14:tracePt t="47108" x="7705725" y="1979613"/>
          <p14:tracePt t="47116" x="7732713" y="2024063"/>
          <p14:tracePt t="47126" x="7732713" y="2033588"/>
          <p14:tracePt t="47134" x="7751763" y="2070100"/>
          <p14:tracePt t="47142" x="7778750" y="2089150"/>
          <p14:tracePt t="47149" x="7788275" y="2133600"/>
          <p14:tracePt t="47157" x="7805738" y="2197100"/>
          <p14:tracePt t="47163" x="7824788" y="2225675"/>
          <p14:tracePt t="47172" x="7842250" y="2279650"/>
          <p14:tracePt t="47178" x="7869238" y="2325688"/>
          <p14:tracePt t="47186" x="7878763" y="2352675"/>
          <p14:tracePt t="47194" x="7888288" y="2389188"/>
          <p14:tracePt t="47202" x="7896225" y="2416175"/>
          <p14:tracePt t="47209" x="7896225" y="2462213"/>
          <p14:tracePt t="47218" x="7896225" y="2489200"/>
          <p14:tracePt t="47226" x="7905750" y="2508250"/>
          <p14:tracePt t="47233" x="7905750" y="2517775"/>
          <p14:tracePt t="47241" x="7905750" y="2535238"/>
          <p14:tracePt t="47249" x="7905750" y="2554288"/>
          <p14:tracePt t="47258" x="7905750" y="2571750"/>
          <p14:tracePt t="47266" x="7905750" y="2589213"/>
          <p14:tracePt t="47274" x="7905750" y="2608263"/>
          <p14:tracePt t="47281" x="7905750" y="2654300"/>
          <p14:tracePt t="47290" x="7905750" y="2662238"/>
          <p14:tracePt t="47295" x="7905750" y="2690813"/>
          <p14:tracePt t="47304" x="7888288" y="2717800"/>
          <p14:tracePt t="47311" x="7878763" y="2717800"/>
          <p14:tracePt t="47319" x="7878763" y="2727325"/>
          <p14:tracePt t="47328" x="7878763" y="2735263"/>
          <p14:tracePt t="47335" x="7861300" y="2744788"/>
          <p14:tracePt t="47347" x="7861300" y="2754313"/>
          <p14:tracePt t="47356" x="7851775" y="2771775"/>
          <p14:tracePt t="47375" x="7842250" y="2781300"/>
          <p14:tracePt t="47390" x="7842250" y="2790825"/>
          <p14:tracePt t="47434" x="7842250" y="2800350"/>
          <p14:tracePt t="47445" x="7842250" y="2808288"/>
          <p14:tracePt t="47454" x="7842250" y="2817813"/>
          <p14:tracePt t="47465" x="7842250" y="2827338"/>
          <p14:tracePt t="47489" x="7842250" y="2844800"/>
          <p14:tracePt t="47542" x="7842250" y="2854325"/>
          <p14:tracePt t="47652" x="7842250" y="2863850"/>
          <p14:tracePt t="47660" x="7842250" y="2873375"/>
          <p14:tracePt t="47668" x="7805738" y="2900363"/>
          <p14:tracePt t="47680" x="7796213" y="2927350"/>
          <p14:tracePt t="47688" x="7769225" y="2954338"/>
          <p14:tracePt t="47696" x="7742238" y="2982913"/>
          <p14:tracePt t="47704" x="7686675" y="3017838"/>
          <p14:tracePt t="47712" x="7659688" y="3046413"/>
          <p14:tracePt t="47720" x="7613650" y="3082925"/>
          <p14:tracePt t="47728" x="7577138" y="3090863"/>
          <p14:tracePt t="47735" x="7532688" y="3136900"/>
          <p14:tracePt t="47743" x="7477125" y="3163888"/>
          <p14:tracePt t="47751" x="7413625" y="3200400"/>
          <p14:tracePt t="47759" x="7350125" y="3246438"/>
          <p14:tracePt t="47768" x="7267575" y="3282950"/>
          <p14:tracePt t="47774" x="7167563" y="3309938"/>
          <p14:tracePt t="47782" x="7104063" y="3346450"/>
          <p14:tracePt t="47790" x="6975475" y="3392488"/>
          <p14:tracePt t="47798" x="6875463" y="3419475"/>
          <p14:tracePt t="47806" x="6711950" y="3446463"/>
          <p14:tracePt t="47814" x="6592888" y="3482975"/>
          <p14:tracePt t="47822" x="6429375" y="3492500"/>
          <p14:tracePt t="47829" x="6264275" y="3538538"/>
          <p14:tracePt t="47838" x="6100763" y="3556000"/>
          <p14:tracePt t="47846" x="5972175" y="3556000"/>
          <p14:tracePt t="47855" x="5772150" y="3556000"/>
          <p14:tracePt t="47862" x="5580063" y="3556000"/>
          <p14:tracePt t="47870" x="5353050" y="3556000"/>
          <p14:tracePt t="47875" x="5187950" y="3556000"/>
          <p14:tracePt t="47884" x="5014913" y="3556000"/>
          <p14:tracePt t="47892" x="4851400" y="3556000"/>
          <p14:tracePt t="47900" x="4687888" y="3556000"/>
          <p14:tracePt t="47908" x="4522788" y="3556000"/>
          <p14:tracePt t="47915" x="4359275" y="3556000"/>
          <p14:tracePt t="47924" x="4194175" y="3556000"/>
          <p14:tracePt t="47931" x="4030663" y="3556000"/>
          <p14:tracePt t="47940" x="3867150" y="3556000"/>
          <p14:tracePt t="47947" x="3738563" y="3548063"/>
          <p14:tracePt t="47956" x="3611563" y="3502025"/>
          <p14:tracePt t="47964" x="3511550" y="3465513"/>
          <p14:tracePt t="47972" x="3392488" y="3375025"/>
          <p14:tracePt t="47980" x="3255963" y="3282950"/>
          <p14:tracePt t="47989" x="3136900" y="3163888"/>
          <p14:tracePt t="47994" x="3000375" y="3027363"/>
          <p14:tracePt t="48001" x="2871788" y="2863850"/>
          <p14:tracePt t="48010" x="2762250" y="2727325"/>
          <p14:tracePt t="48017" x="2671763" y="2581275"/>
          <p14:tracePt t="48026" x="2581275" y="2444750"/>
          <p14:tracePt t="48034" x="2508250" y="2306638"/>
          <p14:tracePt t="48042" x="2435225" y="2170113"/>
          <p14:tracePt t="48049" x="2370138" y="2052638"/>
          <p14:tracePt t="48058" x="2362200" y="1997075"/>
          <p14:tracePt t="48066" x="2325688" y="1914525"/>
          <p14:tracePt t="48074" x="2325688" y="1878013"/>
          <p14:tracePt t="48081" x="2325688" y="1833563"/>
          <p14:tracePt t="48088" x="2325688" y="1814513"/>
          <p14:tracePt t="48096" x="2325688" y="1751013"/>
          <p14:tracePt t="48104" x="2335213" y="1731963"/>
          <p14:tracePt t="48113" x="2379663" y="1677988"/>
          <p14:tracePt t="48120" x="2435225" y="1614488"/>
          <p14:tracePt t="48128" x="2498725" y="1577975"/>
          <p14:tracePt t="48136" x="2562225" y="1541463"/>
          <p14:tracePt t="48143" x="2644775" y="1495425"/>
          <p14:tracePt t="48151" x="2735263" y="1458913"/>
          <p14:tracePt t="48159" x="2835275" y="1441450"/>
          <p14:tracePt t="48168" x="2881313" y="1404938"/>
          <p14:tracePt t="48175" x="2973388" y="1404938"/>
          <p14:tracePt t="48184" x="3009900" y="1395413"/>
          <p14:tracePt t="48238" x="2990850" y="1404938"/>
          <p14:tracePt t="48245" x="2917825" y="1404938"/>
          <p14:tracePt t="48253" x="2890838" y="1404938"/>
          <p14:tracePt t="48261" x="2790825" y="1404938"/>
          <p14:tracePt t="48269" x="2681288" y="1404938"/>
          <p14:tracePt t="48277" x="2552700" y="1404938"/>
          <p14:tracePt t="48287" x="2425700" y="1404938"/>
          <p14:tracePt t="48295" x="2279650" y="1404938"/>
          <p14:tracePt t="48300" x="2116138" y="1368425"/>
          <p14:tracePt t="48310" x="1987550" y="1358900"/>
          <p14:tracePt t="48317" x="1814513" y="1312863"/>
          <p14:tracePt t="48327" x="1604963" y="1239838"/>
          <p14:tracePt t="48334" x="1349375" y="1112838"/>
          <p14:tracePt t="48343" x="1139825" y="1003300"/>
          <p14:tracePt t="48350" x="930275" y="903288"/>
          <p14:tracePt t="48356" x="774700" y="793750"/>
          <p14:tracePt t="48365" x="620713" y="684213"/>
          <p14:tracePt t="48372" x="482600" y="574675"/>
          <p14:tracePt t="48381" x="374650" y="501650"/>
          <p14:tracePt t="48390" x="292100" y="465138"/>
          <p14:tracePt t="48397" x="236538" y="411163"/>
          <p14:tracePt t="48403" x="200025" y="401638"/>
          <p14:tracePt t="48412" x="163513" y="382588"/>
          <p14:tracePt t="48420" x="155575" y="374650"/>
          <p14:tracePt t="48429" x="146050" y="346075"/>
          <p14:tracePt t="48437" x="146050" y="328613"/>
          <p14:tracePt t="48447" x="146050" y="309563"/>
          <p14:tracePt t="48452" x="127000" y="292100"/>
          <p14:tracePt t="48461" x="127000" y="265113"/>
          <p14:tracePt t="48468" x="127000" y="236538"/>
          <p14:tracePt t="48476" x="119063" y="219075"/>
          <p14:tracePt t="48483" x="119063" y="200025"/>
          <p14:tracePt t="48491" x="109538" y="173038"/>
          <p14:tracePt t="48499" x="109538" y="155575"/>
          <p14:tracePt t="48508" x="100013" y="136525"/>
          <p14:tracePt t="48514" x="90488" y="119063"/>
          <p14:tracePt t="48528" x="82550" y="100013"/>
          <p14:tracePt t="48536" x="82550" y="82550"/>
          <p14:tracePt t="48544" x="82550" y="73025"/>
          <p14:tracePt t="48552" x="73025" y="46038"/>
          <p14:tracePt t="48561" x="63500" y="174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9f7b116aa_0_13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運作原理</a:t>
            </a:r>
            <a:endParaRPr/>
          </a:p>
        </p:txBody>
      </p:sp>
      <p:sp>
        <p:nvSpPr>
          <p:cNvPr id="163" name="Google Shape;163;gd9f7b116aa_0_13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2800"/>
              <a:t>Start Condition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pic>
        <p:nvPicPr>
          <p:cNvPr id="164" name="Google Shape;164;gd9f7b116aa_0_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915" y="1766294"/>
            <a:ext cx="8192961" cy="34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58288B80-2E7A-49FD-A07D-BD84783A9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88"/>
    </mc:Choice>
    <mc:Fallback>
      <p:transition spd="slow" advTm="2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4" x="1012825" y="1376363"/>
          <p14:tracePt t="287" x="1012825" y="1441450"/>
          <p14:tracePt t="289" x="1003300" y="1449388"/>
          <p14:tracePt t="297" x="939800" y="1477963"/>
          <p14:tracePt t="305" x="874713" y="1550988"/>
          <p14:tracePt t="311" x="847725" y="1568450"/>
          <p14:tracePt t="319" x="838200" y="1568450"/>
          <p14:tracePt t="715" x="838200" y="1550988"/>
          <p14:tracePt t="723" x="838200" y="1541463"/>
          <p14:tracePt t="730" x="830263" y="1504950"/>
          <p14:tracePt t="746" x="820738" y="1504950"/>
          <p14:tracePt t="763" x="820738" y="1495425"/>
          <p14:tracePt t="770" x="820738" y="1485900"/>
          <p14:tracePt t="798" x="820738" y="1477963"/>
          <p14:tracePt t="818" x="847725" y="1477963"/>
          <p14:tracePt t="840" x="857250" y="1477963"/>
          <p14:tracePt t="847" x="884238" y="1477963"/>
          <p14:tracePt t="2127" x="884238" y="1485900"/>
          <p14:tracePt t="2140" x="884238" y="1495425"/>
          <p14:tracePt t="2173" x="884238" y="1514475"/>
          <p14:tracePt t="3990" x="893763" y="1522413"/>
          <p14:tracePt t="4001" x="903288" y="1531938"/>
          <p14:tracePt t="4061" x="903288" y="1541463"/>
          <p14:tracePt t="4075" x="903288" y="1550988"/>
          <p14:tracePt t="4092" x="903288" y="1558925"/>
          <p14:tracePt t="4125" x="911225" y="1568450"/>
          <p14:tracePt t="4345" x="920750" y="1577975"/>
          <p14:tracePt t="4357" x="920750" y="1587500"/>
          <p14:tracePt t="4366" x="930275" y="1595438"/>
          <p14:tracePt t="4377" x="930275" y="1604963"/>
          <p14:tracePt t="4386" x="930275" y="1614488"/>
          <p14:tracePt t="4394" x="930275" y="1624013"/>
          <p14:tracePt t="4407" x="930275" y="1631950"/>
          <p14:tracePt t="4415" x="939800" y="1651000"/>
          <p14:tracePt t="5150" x="947738" y="1651000"/>
          <p14:tracePt t="5165" x="976313" y="1660525"/>
          <p14:tracePt t="5175" x="1012825" y="1660525"/>
          <p14:tracePt t="5184" x="1039813" y="1660525"/>
          <p14:tracePt t="5190" x="1066800" y="1677988"/>
          <p14:tracePt t="5198" x="1093788" y="1677988"/>
          <p14:tracePt t="5205" x="1130300" y="1687513"/>
          <p14:tracePt t="5214" x="1166813" y="1687513"/>
          <p14:tracePt t="5226" x="1193800" y="1697038"/>
          <p14:tracePt t="5233" x="1212850" y="1704975"/>
          <p14:tracePt t="5242" x="1230313" y="1714500"/>
          <p14:tracePt t="5249" x="1249363" y="1724025"/>
          <p14:tracePt t="5256" x="1276350" y="1741488"/>
          <p14:tracePt t="5285" x="1285875" y="1741488"/>
          <p14:tracePt t="5292" x="1312863" y="1751013"/>
          <p14:tracePt t="6492" x="1331913" y="1751013"/>
          <p14:tracePt t="6499" x="1358900" y="1751013"/>
          <p14:tracePt t="6507" x="1395413" y="1731963"/>
          <p14:tracePt t="6516" x="1422400" y="1731963"/>
          <p14:tracePt t="6525" x="1441450" y="1731963"/>
          <p14:tracePt t="6532" x="1468438" y="1731963"/>
          <p14:tracePt t="6540" x="1495425" y="1731963"/>
          <p14:tracePt t="6547" x="1531938" y="1731963"/>
          <p14:tracePt t="6555" x="1558925" y="1731963"/>
          <p14:tracePt t="6595" x="1577975" y="1731963"/>
          <p14:tracePt t="6621" x="1585913" y="1731963"/>
          <p14:tracePt t="6643" x="1595438" y="1731963"/>
          <p14:tracePt t="6651" x="1604963" y="1731963"/>
          <p14:tracePt t="6656" x="1631950" y="1731963"/>
          <p14:tracePt t="6665" x="1651000" y="1731963"/>
          <p14:tracePt t="6676" x="1687513" y="1731963"/>
          <p14:tracePt t="6684" x="1724025" y="1731963"/>
          <p14:tracePt t="6693" x="1760538" y="1731963"/>
          <p14:tracePt t="6702" x="1804988" y="1731963"/>
          <p14:tracePt t="6709" x="1860550" y="1731963"/>
          <p14:tracePt t="6716" x="1870075" y="1731963"/>
          <p14:tracePt t="6727" x="1887538" y="1731963"/>
          <p14:tracePt t="6734" x="1897063" y="1731963"/>
          <p14:tracePt t="6742" x="1906588" y="1731963"/>
          <p14:tracePt t="6755" x="1914525" y="1731963"/>
          <p14:tracePt t="6823" x="1924050" y="1731963"/>
          <p14:tracePt t="6835" x="1933575" y="1731963"/>
          <p14:tracePt t="6843" x="1943100" y="1731963"/>
          <p14:tracePt t="6865" x="1951038" y="1731963"/>
          <p14:tracePt t="6873" x="1960563" y="1731963"/>
          <p14:tracePt t="6884" x="1970088" y="1731963"/>
          <p14:tracePt t="6896" x="1978025" y="1731963"/>
          <p14:tracePt t="6904" x="1997075" y="1731963"/>
          <p14:tracePt t="6912" x="2006600" y="1731963"/>
          <p14:tracePt t="6918" x="2014538" y="1731963"/>
          <p14:tracePt t="6927" x="2051050" y="1731963"/>
          <p14:tracePt t="6934" x="2070100" y="1731963"/>
          <p14:tracePt t="6949" x="2097088" y="1731963"/>
          <p14:tracePt t="6957" x="2106613" y="1731963"/>
          <p14:tracePt t="6965" x="2124075" y="1731963"/>
          <p14:tracePt t="6973" x="2133600" y="1731963"/>
          <p14:tracePt t="6981" x="2143125" y="1731963"/>
          <p14:tracePt t="6997" x="2152650" y="1731963"/>
          <p14:tracePt t="7017" x="2160588" y="1731963"/>
          <p14:tracePt t="7033" x="2179638" y="1731963"/>
          <p14:tracePt t="7045" x="2189163" y="1741488"/>
          <p14:tracePt t="7053" x="2197100" y="1741488"/>
          <p14:tracePt t="7061" x="2206625" y="1741488"/>
          <p14:tracePt t="7069" x="2216150" y="1741488"/>
          <p14:tracePt t="7075" x="2233613" y="1741488"/>
          <p14:tracePt t="7089" x="2252663" y="1741488"/>
          <p14:tracePt t="7097" x="2262188" y="1741488"/>
          <p14:tracePt t="7109" x="2270125" y="1741488"/>
          <p14:tracePt t="7117" x="2279650" y="1741488"/>
          <p14:tracePt t="7126" x="2298700" y="1751013"/>
          <p14:tracePt t="7144" x="2306638" y="1751013"/>
          <p14:tracePt t="7145" x="2316163" y="1751013"/>
          <p14:tracePt t="7161" x="2325688" y="1751013"/>
          <p14:tracePt t="7169" x="2343150" y="1760538"/>
          <p14:tracePt t="7181" x="2352675" y="1760538"/>
          <p14:tracePt t="7189" x="2370138" y="1760538"/>
          <p14:tracePt t="7201" x="2379663" y="1760538"/>
          <p14:tracePt t="7209" x="2389188" y="1768475"/>
          <p14:tracePt t="7377" x="2389188" y="1778000"/>
          <p14:tracePt t="7385" x="2389188" y="1787525"/>
          <p14:tracePt t="7393" x="2370138" y="1797050"/>
          <p14:tracePt t="7402" x="2362200" y="1814513"/>
          <p14:tracePt t="7410" x="2343150" y="1814513"/>
          <p14:tracePt t="7415" x="2335213" y="1824038"/>
          <p14:tracePt t="7425" x="2316163" y="1824038"/>
          <p14:tracePt t="7433" x="2298700" y="1824038"/>
          <p14:tracePt t="7441" x="2289175" y="1824038"/>
          <p14:tracePt t="7451" x="2279650" y="1824038"/>
          <p14:tracePt t="7459" x="2270125" y="1824038"/>
          <p14:tracePt t="7466" x="2262188" y="1814513"/>
          <p14:tracePt t="7475" x="2252663" y="1797050"/>
          <p14:tracePt t="7485" x="2233613" y="1778000"/>
          <p14:tracePt t="7493" x="2233613" y="1724025"/>
          <p14:tracePt t="7498" x="2233613" y="1704975"/>
          <p14:tracePt t="7507" x="2233613" y="1677988"/>
          <p14:tracePt t="7516" x="2233613" y="1651000"/>
          <p14:tracePt t="7523" x="2233613" y="1631950"/>
          <p14:tracePt t="7533" x="2243138" y="1604963"/>
          <p14:tracePt t="7542" x="2262188" y="1558925"/>
          <p14:tracePt t="7550" x="2298700" y="1541463"/>
          <p14:tracePt t="7557" x="2316163" y="1514475"/>
          <p14:tracePt t="7564" x="2343150" y="1504950"/>
          <p14:tracePt t="7572" x="2406650" y="1485900"/>
          <p14:tracePt t="7590" x="2471738" y="1441450"/>
          <p14:tracePt t="7597" x="2489200" y="1431925"/>
          <p14:tracePt t="7605" x="2535238" y="1422400"/>
          <p14:tracePt t="7613" x="2552700" y="1412875"/>
          <p14:tracePt t="7621" x="2581275" y="1404938"/>
          <p14:tracePt t="7629" x="2589213" y="1395413"/>
          <p14:tracePt t="8245" x="2598738" y="1395413"/>
          <p14:tracePt t="8253" x="2598738" y="1404938"/>
          <p14:tracePt t="8261" x="2598738" y="1468438"/>
          <p14:tracePt t="8269" x="2598738" y="1531938"/>
          <p14:tracePt t="8277" x="2598738" y="1568450"/>
          <p14:tracePt t="8285" x="2598738" y="1587500"/>
          <p14:tracePt t="8293" x="2598738" y="1595438"/>
          <p14:tracePt t="8587" x="2608263" y="1595438"/>
          <p14:tracePt t="8597" x="2625725" y="1587500"/>
          <p14:tracePt t="8637" x="2625725" y="1568450"/>
          <p14:tracePt t="8661" x="2625725" y="1558925"/>
          <p14:tracePt t="8671" x="2617788" y="1550988"/>
          <p14:tracePt t="8679" x="2617788" y="1541463"/>
          <p14:tracePt t="8699" x="2617788" y="1522413"/>
          <p14:tracePt t="8709" x="2617788" y="1514475"/>
          <p14:tracePt t="8715" x="2617788" y="1485900"/>
          <p14:tracePt t="8725" x="2617788" y="1477963"/>
          <p14:tracePt t="8733" x="2617788" y="1468438"/>
          <p14:tracePt t="8741" x="2617788" y="1458913"/>
          <p14:tracePt t="8758" x="2617788" y="1441450"/>
          <p14:tracePt t="8765" x="2608263" y="1422400"/>
          <p14:tracePt t="8789" x="2598738" y="1422400"/>
          <p14:tracePt t="8801" x="2571750" y="1422400"/>
          <p14:tracePt t="8817" x="2552700" y="1422400"/>
          <p14:tracePt t="8825" x="2535238" y="1441450"/>
          <p14:tracePt t="8832" x="2498725" y="1468438"/>
          <p14:tracePt t="8841" x="2479675" y="1504950"/>
          <p14:tracePt t="8847" x="2462213" y="1522413"/>
          <p14:tracePt t="8855" x="2435225" y="1550988"/>
          <p14:tracePt t="8863" x="2398713" y="1568450"/>
          <p14:tracePt t="8871" x="2362200" y="1604963"/>
          <p14:tracePt t="8879" x="2335213" y="1624013"/>
          <p14:tracePt t="8887" x="2325688" y="1631950"/>
          <p14:tracePt t="8895" x="2316163" y="1641475"/>
          <p14:tracePt t="8903" x="2289175" y="1677988"/>
          <p14:tracePt t="8911" x="2279650" y="1687513"/>
          <p14:tracePt t="8919" x="2243138" y="1731963"/>
          <p14:tracePt t="8927" x="2225675" y="1751013"/>
          <p14:tracePt t="8935" x="2197100" y="1787525"/>
          <p14:tracePt t="8943" x="2179638" y="1824038"/>
          <p14:tracePt t="8951" x="2152650" y="1841500"/>
          <p14:tracePt t="8957" x="2124075" y="1887538"/>
          <p14:tracePt t="8965" x="2060575" y="1924050"/>
          <p14:tracePt t="8973" x="2033588" y="1943100"/>
          <p14:tracePt t="8981" x="1987550" y="1987550"/>
          <p14:tracePt t="8989" x="1887538" y="2052638"/>
          <p14:tracePt t="8997" x="1804988" y="2106613"/>
          <p14:tracePt t="9005" x="1704975" y="2143125"/>
          <p14:tracePt t="9013" x="1585913" y="2216150"/>
          <p14:tracePt t="9021" x="1485900" y="2262188"/>
          <p14:tracePt t="9029" x="1412875" y="2298700"/>
          <p14:tracePt t="9037" x="1331913" y="2343150"/>
          <p14:tracePt t="9045" x="1266825" y="2362200"/>
          <p14:tracePt t="9053" x="1239838" y="2389188"/>
          <p14:tracePt t="9061" x="1203325" y="2408238"/>
          <p14:tracePt t="9069" x="1166813" y="2416175"/>
          <p14:tracePt t="9077" x="1158875" y="2435225"/>
          <p14:tracePt t="9083" x="1122363" y="2444750"/>
          <p14:tracePt t="9091" x="1093788" y="2452688"/>
          <p14:tracePt t="9099" x="1049338" y="2462213"/>
          <p14:tracePt t="9107" x="976313" y="2489200"/>
          <p14:tracePt t="9115" x="857250" y="2517775"/>
          <p14:tracePt t="9125" x="774700" y="2571750"/>
          <p14:tracePt t="9131" x="665163" y="2617788"/>
          <p14:tracePt t="9139" x="547688" y="2681288"/>
          <p14:tracePt t="9147" x="465138" y="2698750"/>
          <p14:tracePt t="9155" x="409575" y="2717800"/>
          <p14:tracePt t="9163" x="382588" y="2717800"/>
          <p14:tracePt t="9171" x="365125" y="2717800"/>
          <p14:tracePt t="9301" x="355600" y="2717800"/>
          <p14:tracePt t="9329" x="355600" y="2698750"/>
          <p14:tracePt t="9339" x="355600" y="2690813"/>
          <p14:tracePt t="9350" x="355600" y="2681288"/>
          <p14:tracePt t="9358" x="365125" y="2662238"/>
          <p14:tracePt t="9365" x="374650" y="2644775"/>
          <p14:tracePt t="9376" x="419100" y="2598738"/>
          <p14:tracePt t="9382" x="474663" y="2535238"/>
          <p14:tracePt t="9392" x="555625" y="2462213"/>
          <p14:tracePt t="9399" x="584200" y="2435225"/>
          <p14:tracePt t="9407" x="638175" y="2389188"/>
          <p14:tracePt t="9415" x="657225" y="2389188"/>
          <p14:tracePt t="9422" x="657225" y="2379663"/>
          <p14:tracePt t="9496" x="665163" y="2379663"/>
          <p14:tracePt t="9531" x="674688" y="2379663"/>
          <p14:tracePt t="9540" x="693738" y="2379663"/>
          <p14:tracePt t="9547" x="701675" y="2389188"/>
          <p14:tracePt t="9554" x="711200" y="2398713"/>
          <p14:tracePt t="9561" x="730250" y="2398713"/>
          <p14:tracePt t="9577" x="747713" y="2398713"/>
          <p14:tracePt t="9585" x="757238" y="2408238"/>
          <p14:tracePt t="9699" x="766763" y="2416175"/>
          <p14:tracePt t="9707" x="784225" y="2416175"/>
          <p14:tracePt t="9715" x="793750" y="2416175"/>
          <p14:tracePt t="9723" x="811213" y="2425700"/>
          <p14:tracePt t="9742" x="847725" y="2425700"/>
          <p14:tracePt t="9749" x="884238" y="2435225"/>
          <p14:tracePt t="9757" x="903288" y="2452688"/>
          <p14:tracePt t="9765" x="920750" y="2452688"/>
          <p14:tracePt t="9773" x="939800" y="2462213"/>
          <p14:tracePt t="9783" x="957263" y="2471738"/>
          <p14:tracePt t="9789" x="966788" y="2481263"/>
          <p14:tracePt t="9796" x="993775" y="2489200"/>
          <p14:tracePt t="9812" x="1003300" y="2498725"/>
          <p14:tracePt t="9822" x="1020763" y="2517775"/>
          <p14:tracePt t="9831" x="1057275" y="2535238"/>
          <p14:tracePt t="9839" x="1076325" y="2544763"/>
          <p14:tracePt t="9847" x="1093788" y="2554288"/>
          <p14:tracePt t="9863" x="1112838" y="2562225"/>
          <p14:tracePt t="9871" x="1122363" y="2562225"/>
          <p14:tracePt t="9879" x="1149350" y="2571750"/>
          <p14:tracePt t="9887" x="1158875" y="2571750"/>
          <p14:tracePt t="9895" x="1176338" y="2581275"/>
          <p14:tracePt t="10276" x="1185863" y="2581275"/>
          <p14:tracePt t="10284" x="1176338" y="2589213"/>
          <p14:tracePt t="10291" x="1130300" y="2617788"/>
          <p14:tracePt t="10297" x="1085850" y="2635250"/>
          <p14:tracePt t="10308" x="1057275" y="2654300"/>
          <p14:tracePt t="10317" x="1012825" y="2654300"/>
          <p14:tracePt t="10326" x="993775" y="2671763"/>
          <p14:tracePt t="10333" x="957263" y="2681288"/>
          <p14:tracePt t="10341" x="947738" y="2690813"/>
          <p14:tracePt t="10353" x="939800" y="2708275"/>
          <p14:tracePt t="10361" x="930275" y="2717800"/>
          <p14:tracePt t="10368" x="920750" y="2717800"/>
          <p14:tracePt t="10376" x="911225" y="2717800"/>
          <p14:tracePt t="10384" x="893763" y="2735263"/>
          <p14:tracePt t="10399" x="893763" y="2744788"/>
          <p14:tracePt t="10408" x="884238" y="2744788"/>
          <p14:tracePt t="10417" x="874713" y="2754313"/>
          <p14:tracePt t="10423" x="857250" y="2790825"/>
          <p14:tracePt t="10431" x="847725" y="2800350"/>
          <p14:tracePt t="10439" x="838200" y="2827338"/>
          <p14:tracePt t="10447" x="820738" y="2836863"/>
          <p14:tracePt t="10455" x="801688" y="2881313"/>
          <p14:tracePt t="10464" x="793750" y="2890838"/>
          <p14:tracePt t="10470" x="784225" y="2909888"/>
          <p14:tracePt t="10477" x="784225" y="2927350"/>
          <p14:tracePt t="10485" x="774700" y="2954338"/>
          <p14:tracePt t="10493" x="774700" y="2982913"/>
          <p14:tracePt t="10501" x="774700" y="3009900"/>
          <p14:tracePt t="10509" x="774700" y="3017838"/>
          <p14:tracePt t="10517" x="774700" y="3046413"/>
          <p14:tracePt t="10523" x="774700" y="3063875"/>
          <p14:tracePt t="10531" x="774700" y="3073400"/>
          <p14:tracePt t="10539" x="774700" y="3082925"/>
          <p14:tracePt t="10547" x="774700" y="3100388"/>
          <p14:tracePt t="10560" x="774700" y="3127375"/>
          <p14:tracePt t="10569" x="774700" y="3136900"/>
          <p14:tracePt t="10581" x="774700" y="3146425"/>
          <p14:tracePt t="10593" x="766763" y="3155950"/>
          <p14:tracePt t="10603" x="766763" y="3163888"/>
          <p14:tracePt t="10721" x="766763" y="3173413"/>
          <p14:tracePt t="10731" x="766763" y="3192463"/>
          <p14:tracePt t="10765" x="766763" y="3209925"/>
          <p14:tracePt t="10773" x="766763" y="3219450"/>
          <p14:tracePt t="10780" x="766763" y="3228975"/>
          <p14:tracePt t="10788" x="774700" y="3246438"/>
          <p14:tracePt t="10795" x="774700" y="3282950"/>
          <p14:tracePt t="10805" x="793750" y="3309938"/>
          <p14:tracePt t="10814" x="820738" y="3346450"/>
          <p14:tracePt t="10821" x="838200" y="3382963"/>
          <p14:tracePt t="10829" x="866775" y="3419475"/>
          <p14:tracePt t="10837" x="920750" y="3502025"/>
          <p14:tracePt t="10842" x="947738" y="3519488"/>
          <p14:tracePt t="10849" x="1012825" y="3556000"/>
          <p14:tracePt t="10858" x="1057275" y="3592513"/>
          <p14:tracePt t="10867" x="1103313" y="3602038"/>
          <p14:tracePt t="10876" x="1130300" y="3611563"/>
          <p14:tracePt t="10885" x="1176338" y="3621088"/>
          <p14:tracePt t="10890" x="1193800" y="3621088"/>
          <p14:tracePt t="10898" x="1203325" y="3621088"/>
          <p14:tracePt t="10914" x="1212850" y="3621088"/>
          <p14:tracePt t="10921" x="1222375" y="3621088"/>
          <p14:tracePt t="11200" x="1230313" y="3621088"/>
          <p14:tracePt t="11213" x="1230313" y="3592513"/>
          <p14:tracePt t="11221" x="1230313" y="3575050"/>
          <p14:tracePt t="11231" x="1230313" y="3565525"/>
          <p14:tracePt t="11236" x="1230313" y="3529013"/>
          <p14:tracePt t="11244" x="1230313" y="3492500"/>
          <p14:tracePt t="11251" x="1230313" y="3475038"/>
          <p14:tracePt t="11259" x="1230313" y="3446463"/>
          <p14:tracePt t="11265" x="1230313" y="3411538"/>
          <p14:tracePt t="11277" x="1222375" y="3392488"/>
          <p14:tracePt t="11283" x="1212850" y="3375025"/>
          <p14:tracePt t="11294" x="1193800" y="3365500"/>
          <p14:tracePt t="11303" x="1193800" y="3355975"/>
          <p14:tracePt t="11311" x="1185863" y="3346450"/>
          <p14:tracePt t="11320" x="1176338" y="3338513"/>
          <p14:tracePt t="11343" x="1166813" y="3328988"/>
          <p14:tracePt t="11352" x="1166813" y="3319463"/>
          <p14:tracePt t="11369" x="1158875" y="3309938"/>
          <p14:tracePt t="11380" x="1158875" y="3302000"/>
          <p14:tracePt t="11387" x="1149350" y="3292475"/>
          <p14:tracePt t="11423" x="1139825" y="3273425"/>
          <p14:tracePt t="11431" x="1122363" y="3255963"/>
          <p14:tracePt t="11447" x="1112838" y="3246438"/>
          <p14:tracePt t="11460" x="1103313" y="3236913"/>
          <p14:tracePt t="11513" x="1093788" y="3228975"/>
          <p14:tracePt t="11577" x="1093788" y="3219450"/>
          <p14:tracePt t="11585" x="1093788" y="3209925"/>
          <p14:tracePt t="11605" x="1093788" y="3192463"/>
          <p14:tracePt t="11620" x="1093788" y="3182938"/>
          <p14:tracePt t="11631" x="1093788" y="3173413"/>
          <p14:tracePt t="11639" x="1093788" y="3163888"/>
          <p14:tracePt t="11647" x="1093788" y="3155950"/>
          <p14:tracePt t="11655" x="1093788" y="3136900"/>
          <p14:tracePt t="11663" x="1093788" y="3109913"/>
          <p14:tracePt t="11673" x="1103313" y="3063875"/>
          <p14:tracePt t="11688" x="1103313" y="3054350"/>
          <p14:tracePt t="11696" x="1112838" y="3017838"/>
          <p14:tracePt t="11704" x="1122363" y="3000375"/>
          <p14:tracePt t="11712" x="1122363" y="2990850"/>
          <p14:tracePt t="11718" x="1130300" y="2982913"/>
          <p14:tracePt t="11727" x="1149350" y="2954338"/>
          <p14:tracePt t="11733" x="1158875" y="2946400"/>
          <p14:tracePt t="11742" x="1193800" y="2927350"/>
          <p14:tracePt t="11751" x="1230313" y="2900363"/>
          <p14:tracePt t="11762" x="1266825" y="2881313"/>
          <p14:tracePt t="11767" x="1303338" y="2863850"/>
          <p14:tracePt t="11775" x="1331913" y="2854325"/>
          <p14:tracePt t="11782" x="1385888" y="2854325"/>
          <p14:tracePt t="11792" x="1412875" y="2854325"/>
          <p14:tracePt t="11798" x="1422400" y="2854325"/>
          <p14:tracePt t="11806" x="1431925" y="2844800"/>
          <p14:tracePt t="11814" x="1441450" y="2844800"/>
          <p14:tracePt t="11885" x="1449388" y="2844800"/>
          <p14:tracePt t="11892" x="1449388" y="2836863"/>
          <p14:tracePt t="12147" x="1468438" y="2827338"/>
          <p14:tracePt t="12182" x="1477963" y="2827338"/>
          <p14:tracePt t="12190" x="1485900" y="2827338"/>
          <p14:tracePt t="12197" x="1495425" y="2827338"/>
          <p14:tracePt t="12209" x="1522413" y="2827338"/>
          <p14:tracePt t="12226" x="1550988" y="2827338"/>
          <p14:tracePt t="12237" x="1568450" y="2827338"/>
          <p14:tracePt t="12247" x="1577975" y="2827338"/>
          <p14:tracePt t="12269" x="1585913" y="2827338"/>
          <p14:tracePt t="12628" x="1577975" y="2827338"/>
          <p14:tracePt t="12637" x="1558925" y="2827338"/>
          <p14:tracePt t="12650" x="1550988" y="2827338"/>
          <p14:tracePt t="12657" x="1522413" y="2827338"/>
          <p14:tracePt t="12665" x="1495425" y="2827338"/>
          <p14:tracePt t="12674" x="1477963" y="2827338"/>
          <p14:tracePt t="12679" x="1458913" y="2827338"/>
          <p14:tracePt t="12687" x="1441450" y="2827338"/>
          <p14:tracePt t="12695" x="1412875" y="2827338"/>
          <p14:tracePt t="12703" x="1376363" y="2827338"/>
          <p14:tracePt t="12711" x="1368425" y="2827338"/>
          <p14:tracePt t="12721" x="1358900" y="2827338"/>
          <p14:tracePt t="12729" x="1349375" y="2827338"/>
          <p14:tracePt t="12737" x="1339850" y="2827338"/>
          <p14:tracePt t="12746" x="1322388" y="2827338"/>
          <p14:tracePt t="12764" x="1303338" y="2827338"/>
          <p14:tracePt t="12772" x="1285875" y="2827338"/>
          <p14:tracePt t="12782" x="1258888" y="2827338"/>
          <p14:tracePt t="12792" x="1249363" y="2827338"/>
          <p14:tracePt t="12797" x="1203325" y="2827338"/>
          <p14:tracePt t="12805" x="1193800" y="2827338"/>
          <p14:tracePt t="12813" x="1176338" y="2808288"/>
          <p14:tracePt t="12821" x="1158875" y="2808288"/>
          <p14:tracePt t="12831" x="1149350" y="2808288"/>
          <p14:tracePt t="12839" x="1130300" y="2808288"/>
          <p14:tracePt t="12848" x="1122363" y="2790825"/>
          <p14:tracePt t="12855" x="1103313" y="2763838"/>
          <p14:tracePt t="12862" x="1093788" y="2763838"/>
          <p14:tracePt t="12876" x="1076325" y="2754313"/>
          <p14:tracePt t="12886" x="1066800" y="2744788"/>
          <p14:tracePt t="13064" x="1093788" y="2808288"/>
          <p14:tracePt t="13070" x="1103313" y="2827338"/>
          <p14:tracePt t="13080" x="1139825" y="2854325"/>
          <p14:tracePt t="13087" x="1166813" y="2873375"/>
          <p14:tracePt t="13094" x="1193800" y="2890838"/>
          <p14:tracePt t="13101" x="1258888" y="2900363"/>
          <p14:tracePt t="13109" x="1276350" y="2900363"/>
          <p14:tracePt t="13117" x="1303338" y="2900363"/>
          <p14:tracePt t="13128" x="1331913" y="2900363"/>
          <p14:tracePt t="13147" x="1358900" y="2900363"/>
          <p14:tracePt t="13151" x="1368425" y="2900363"/>
          <p14:tracePt t="13209" x="1385888" y="2909888"/>
          <p14:tracePt t="13214" x="1422400" y="2917825"/>
          <p14:tracePt t="13222" x="1422400" y="2927350"/>
          <p14:tracePt t="13230" x="1441450" y="2936875"/>
          <p14:tracePt t="13238" x="1477963" y="2936875"/>
          <p14:tracePt t="13246" x="1504950" y="2946400"/>
          <p14:tracePt t="13254" x="1514475" y="2963863"/>
          <p14:tracePt t="13264" x="1531938" y="2963863"/>
          <p14:tracePt t="13274" x="1541463" y="2963863"/>
          <p14:tracePt t="13284" x="1550988" y="2963863"/>
          <p14:tracePt t="13501" x="1541463" y="2946400"/>
          <p14:tracePt t="13507" x="1531938" y="2927350"/>
          <p14:tracePt t="13516" x="1522413" y="2909888"/>
          <p14:tracePt t="13523" x="1495425" y="2881313"/>
          <p14:tracePt t="13531" x="1477963" y="2844800"/>
          <p14:tracePt t="13545" x="1468438" y="2827338"/>
          <p14:tracePt t="13554" x="1458913" y="2817813"/>
          <p14:tracePt t="13564" x="1449388" y="2800350"/>
          <p14:tracePt t="13569" x="1431925" y="2781300"/>
          <p14:tracePt t="13577" x="1376363" y="2744788"/>
          <p14:tracePt t="13584" x="1358900" y="2735263"/>
          <p14:tracePt t="13591" x="1322388" y="2708275"/>
          <p14:tracePt t="13599" x="1312863" y="2708275"/>
          <p14:tracePt t="13611" x="1285875" y="2708275"/>
          <p14:tracePt t="13616" x="1258888" y="2698750"/>
          <p14:tracePt t="13622" x="1230313" y="2690813"/>
          <p14:tracePt t="13630" x="1212850" y="2681288"/>
          <p14:tracePt t="13637" x="1193800" y="2671763"/>
          <p14:tracePt t="13645" x="1185863" y="2662238"/>
          <p14:tracePt t="13653" x="1166813" y="2654300"/>
          <p14:tracePt t="13669" x="1158875" y="2644775"/>
          <p14:tracePt t="13685" x="1149350" y="2644775"/>
          <p14:tracePt t="13693" x="1139825" y="2625725"/>
          <p14:tracePt t="13726" x="1130300" y="2625725"/>
          <p14:tracePt t="13739" x="1122363" y="2625725"/>
          <p14:tracePt t="13747" x="1112838" y="2617788"/>
          <p14:tracePt t="13799" x="1093788" y="2608263"/>
          <p14:tracePt t="13823" x="1085850" y="2598738"/>
          <p14:tracePt t="13905" x="1085850" y="2589213"/>
          <p14:tracePt t="13913" x="1085850" y="2581275"/>
          <p14:tracePt t="13933" x="1085850" y="2571750"/>
          <p14:tracePt t="13981" x="1085850" y="2554288"/>
          <p14:tracePt t="13989" x="1085850" y="2544763"/>
          <p14:tracePt t="14021" x="1093788" y="2535238"/>
          <p14:tracePt t="14033" x="1093788" y="2525713"/>
          <p14:tracePt t="14049" x="1103313" y="2517775"/>
          <p14:tracePt t="14061" x="1112838" y="2508250"/>
          <p14:tracePt t="14073" x="1112838" y="2498725"/>
          <p14:tracePt t="14085" x="1122363" y="2481263"/>
          <p14:tracePt t="14101" x="1130300" y="2481263"/>
          <p14:tracePt t="14109" x="1139825" y="2471738"/>
          <p14:tracePt t="14121" x="1149350" y="2462213"/>
          <p14:tracePt t="14149" x="1158875" y="2452688"/>
          <p14:tracePt t="14327" x="1158875" y="2462213"/>
          <p14:tracePt t="14334" x="1158875" y="2489200"/>
          <p14:tracePt t="14342" x="1158875" y="2508250"/>
          <p14:tracePt t="14349" x="1158875" y="2525713"/>
          <p14:tracePt t="14359" x="1158875" y="2562225"/>
          <p14:tracePt t="14365" x="1158875" y="2617788"/>
          <p14:tracePt t="14374" x="1158875" y="2671763"/>
          <p14:tracePt t="14383" x="1158875" y="2708275"/>
          <p14:tracePt t="14393" x="1166813" y="2763838"/>
          <p14:tracePt t="14399" x="1176338" y="2817813"/>
          <p14:tracePt t="14409" x="1193800" y="2881313"/>
          <p14:tracePt t="14415" x="1203325" y="2927350"/>
          <p14:tracePt t="14424" x="1203325" y="2982913"/>
          <p14:tracePt t="14435" x="1203325" y="3009900"/>
          <p14:tracePt t="14442" x="1203325" y="3073400"/>
          <p14:tracePt t="14449" x="1203325" y="3119438"/>
          <p14:tracePt t="14460" x="1203325" y="3155950"/>
          <p14:tracePt t="14466" x="1203325" y="3228975"/>
          <p14:tracePt t="14474" x="1203325" y="3302000"/>
          <p14:tracePt t="14483" x="1212850" y="3411538"/>
          <p14:tracePt t="14493" x="1212850" y="3455988"/>
          <p14:tracePt t="14499" x="1249363" y="3529013"/>
          <p14:tracePt t="14511" x="1249363" y="3565525"/>
          <p14:tracePt t="14516" x="1285875" y="3629025"/>
          <p14:tracePt t="14526" x="1331913" y="3648075"/>
          <p14:tracePt t="14531" x="1358900" y="3657600"/>
          <p14:tracePt t="14545" x="1395413" y="3675063"/>
          <p14:tracePt t="14550" x="1404938" y="3675063"/>
          <p14:tracePt t="14629" x="1422400" y="3675063"/>
          <p14:tracePt t="14641" x="1431925" y="3675063"/>
          <p14:tracePt t="14653" x="1449388" y="3675063"/>
          <p14:tracePt t="14659" x="1468438" y="3675063"/>
          <p14:tracePt t="14671" x="1485900" y="3675063"/>
          <p14:tracePt t="14679" x="1495425" y="3675063"/>
          <p14:tracePt t="14691" x="1504950" y="3675063"/>
          <p14:tracePt t="14707" x="1514475" y="3675063"/>
          <p14:tracePt t="14713" x="1531938" y="3675063"/>
          <p14:tracePt t="14723" x="1550988" y="3675063"/>
          <p14:tracePt t="14731" x="1568450" y="3675063"/>
          <p14:tracePt t="14739" x="1585913" y="3694113"/>
          <p14:tracePt t="14747" x="1595438" y="3694113"/>
          <p14:tracePt t="14757" x="1614488" y="3711575"/>
          <p14:tracePt t="14767" x="1622425" y="3711575"/>
          <p14:tracePt t="14784" x="1631950" y="3730625"/>
          <p14:tracePt t="14797" x="1631950" y="3738563"/>
          <p14:tracePt t="14811" x="1641475" y="3738563"/>
          <p14:tracePt t="14817" x="1651000" y="3748088"/>
          <p14:tracePt t="14827" x="1668463" y="3767138"/>
          <p14:tracePt t="14835" x="1677988" y="3767138"/>
          <p14:tracePt t="14843" x="1695450" y="3775075"/>
          <p14:tracePt t="14859" x="1714500" y="3775075"/>
          <p14:tracePt t="14867" x="1724025" y="3775075"/>
          <p14:tracePt t="14884" x="1731963" y="3775075"/>
          <p14:tracePt t="14891" x="1741488" y="3775075"/>
          <p14:tracePt t="14899" x="1760538" y="3784600"/>
          <p14:tracePt t="14908" x="1768475" y="3784600"/>
          <p14:tracePt t="14916" x="1778000" y="3784600"/>
          <p14:tracePt t="14924" x="1804988" y="3784600"/>
          <p14:tracePt t="14933" x="1824038" y="3784600"/>
          <p14:tracePt t="14942" x="1833563" y="3784600"/>
          <p14:tracePt t="14947" x="1870075" y="3784600"/>
          <p14:tracePt t="14966" x="1887538" y="3784600"/>
          <p14:tracePt t="15505" x="1897063" y="3784600"/>
          <p14:tracePt t="15513" x="1924050" y="3784600"/>
          <p14:tracePt t="15519" x="1951038" y="3784600"/>
          <p14:tracePt t="15528" x="2024063" y="3784600"/>
          <p14:tracePt t="15535" x="2097088" y="3784600"/>
          <p14:tracePt t="15542" x="2179638" y="3767138"/>
          <p14:tracePt t="15550" x="2270125" y="3767138"/>
          <p14:tracePt t="15559" x="2362200" y="3757613"/>
          <p14:tracePt t="15566" x="2435225" y="3738563"/>
          <p14:tracePt t="15573" x="2544763" y="3738563"/>
          <p14:tracePt t="15581" x="2589213" y="3738563"/>
          <p14:tracePt t="15589" x="2608263" y="3738563"/>
          <p14:tracePt t="15597" x="2635250" y="3738563"/>
          <p14:tracePt t="15606" x="2654300" y="3738563"/>
          <p14:tracePt t="15916" x="2635250" y="3738563"/>
          <p14:tracePt t="15923" x="2608263" y="3738563"/>
          <p14:tracePt t="15936" x="2589213" y="3738563"/>
          <p14:tracePt t="15943" x="2571750" y="3738563"/>
          <p14:tracePt t="15951" x="2544763" y="3748088"/>
          <p14:tracePt t="15960" x="2498725" y="3748088"/>
          <p14:tracePt t="15973" x="2489200" y="3748088"/>
          <p14:tracePt t="15981" x="2479675" y="3748088"/>
          <p14:tracePt t="16016" x="2471738" y="3757613"/>
          <p14:tracePt t="16157" x="2462213" y="3757613"/>
          <p14:tracePt t="16166" x="2452688" y="3757613"/>
          <p14:tracePt t="16177" x="2443163" y="3757613"/>
          <p14:tracePt t="16195" x="2435225" y="3757613"/>
          <p14:tracePt t="16209" x="2425700" y="3757613"/>
          <p14:tracePt t="16216" x="2416175" y="3757613"/>
          <p14:tracePt t="16238" x="2406650" y="3757613"/>
          <p14:tracePt t="16262" x="2398713" y="3757613"/>
          <p14:tracePt t="16269" x="2389188" y="3757613"/>
          <p14:tracePt t="16351" x="2370138" y="3757613"/>
          <p14:tracePt t="16369" x="2362200" y="3757613"/>
          <p14:tracePt t="16378" x="2352675" y="3757613"/>
          <p14:tracePt t="16394" x="2343150" y="3757613"/>
          <p14:tracePt t="16401" x="2335213" y="3757613"/>
          <p14:tracePt t="16423" x="2325688" y="3757613"/>
          <p14:tracePt t="16428" x="2316163" y="3757613"/>
          <p14:tracePt t="16440" x="2306638" y="3757613"/>
          <p14:tracePt t="16448" x="2289175" y="3757613"/>
          <p14:tracePt t="16452" x="2279650" y="3757613"/>
          <p14:tracePt t="16466" x="2270125" y="3757613"/>
          <p14:tracePt t="18185" x="2262188" y="3757613"/>
          <p14:tracePt t="18192" x="2262188" y="3767138"/>
          <p14:tracePt t="18200" x="2262188" y="3775075"/>
          <p14:tracePt t="18209" x="2262188" y="3794125"/>
          <p14:tracePt t="18216" x="2262188" y="3803650"/>
          <p14:tracePt t="18225" x="2262188" y="3840163"/>
          <p14:tracePt t="18241" x="2262188" y="3848100"/>
          <p14:tracePt t="18247" x="2262188" y="3884613"/>
          <p14:tracePt t="18255" x="2262188" y="3911600"/>
          <p14:tracePt t="18261" x="2262188" y="3930650"/>
          <p14:tracePt t="18270" x="2262188" y="3957638"/>
          <p14:tracePt t="18279" x="2262188" y="4003675"/>
          <p14:tracePt t="18289" x="2270125" y="4021138"/>
          <p14:tracePt t="18296" x="2270125" y="4049713"/>
          <p14:tracePt t="18303" x="2289175" y="4067175"/>
          <p14:tracePt t="18312" x="2289175" y="4086225"/>
          <p14:tracePt t="18316" x="2289175" y="4094163"/>
          <p14:tracePt t="18326" x="2289175" y="4113213"/>
          <p14:tracePt t="18333" x="2298700" y="4113213"/>
          <p14:tracePt t="18349" x="2298700" y="4122738"/>
          <p14:tracePt t="18357" x="2306638" y="4140200"/>
          <p14:tracePt t="18374" x="2316163" y="4159250"/>
          <p14:tracePt t="18386" x="2316163" y="4167188"/>
          <p14:tracePt t="18401" x="2316163" y="4176713"/>
          <p14:tracePt t="18421" x="2316163" y="4186238"/>
          <p14:tracePt t="18429" x="2325688" y="4195763"/>
          <p14:tracePt t="18449" x="2335213" y="4213225"/>
          <p14:tracePt t="18459" x="2335213" y="4232275"/>
          <p14:tracePt t="18467" x="2343150" y="4249738"/>
          <p14:tracePt t="18478" x="2343150" y="4259263"/>
          <p14:tracePt t="18483" x="2343150" y="4268788"/>
          <p14:tracePt t="18491" x="2343150" y="4286250"/>
          <p14:tracePt t="18499" x="2362200" y="4313238"/>
          <p14:tracePt t="18509" x="2379663" y="4332288"/>
          <p14:tracePt t="18515" x="2379663" y="4349750"/>
          <p14:tracePt t="18527" x="2379663" y="4359275"/>
          <p14:tracePt t="18535" x="2389188" y="4368800"/>
          <p14:tracePt t="18547" x="2389188" y="4376738"/>
          <p14:tracePt t="18555" x="2389188" y="4395788"/>
          <p14:tracePt t="18872" x="2398713" y="4395788"/>
          <p14:tracePt t="18879" x="2425700" y="4376738"/>
          <p14:tracePt t="18887" x="2471738" y="4368800"/>
          <p14:tracePt t="18898" x="2508250" y="4349750"/>
          <p14:tracePt t="18903" x="2608263" y="4340225"/>
          <p14:tracePt t="18910" x="2717800" y="4295775"/>
          <p14:tracePt t="18917" x="2854325" y="4249738"/>
          <p14:tracePt t="18929" x="3000375" y="4213225"/>
          <p14:tracePt t="18937" x="3127375" y="4213225"/>
          <p14:tracePt t="18946" x="3419475" y="4130675"/>
          <p14:tracePt t="18951" x="3821113" y="4067175"/>
          <p14:tracePt t="18960" x="4167188" y="4049713"/>
          <p14:tracePt t="18969" x="4486275" y="3984625"/>
          <p14:tracePt t="18977" x="4759325" y="3967163"/>
          <p14:tracePt t="18985" x="4987925" y="3967163"/>
          <p14:tracePt t="18993" x="5216525" y="3957638"/>
          <p14:tracePt t="19004" x="5399088" y="3940175"/>
          <p14:tracePt t="19012" x="5562600" y="3940175"/>
          <p14:tracePt t="19024" x="5635625" y="3940175"/>
          <p14:tracePt t="19027" x="5735638" y="3940175"/>
          <p14:tracePt t="19035" x="5772150" y="3940175"/>
          <p14:tracePt t="19043" x="5791200" y="3940175"/>
          <p14:tracePt t="19053" x="5818188" y="3940175"/>
          <p14:tracePt t="19061" x="5864225" y="3940175"/>
          <p14:tracePt t="19069" x="5872163" y="3940175"/>
          <p14:tracePt t="19076" x="5881688" y="3940175"/>
          <p14:tracePt t="19084" x="5891213" y="3940175"/>
          <p14:tracePt t="19091" x="5908675" y="3940175"/>
          <p14:tracePt t="19100" x="5918200" y="3940175"/>
          <p14:tracePt t="19119" x="5927725" y="3940175"/>
          <p14:tracePt t="19127" x="5935663" y="3940175"/>
          <p14:tracePt t="19143" x="5945188" y="3940175"/>
          <p14:tracePt t="19149" x="5972175" y="3957638"/>
          <p14:tracePt t="19165" x="6008688" y="3957638"/>
          <p14:tracePt t="19176" x="6054725" y="3957638"/>
          <p14:tracePt t="19182" x="6110288" y="3967163"/>
          <p14:tracePt t="19191" x="6173788" y="3976688"/>
          <p14:tracePt t="19198" x="6283325" y="4021138"/>
          <p14:tracePt t="19206" x="6410325" y="4049713"/>
          <p14:tracePt t="19213" x="6492875" y="4094163"/>
          <p14:tracePt t="19223" x="6592888" y="4130675"/>
          <p14:tracePt t="19231" x="6638925" y="4130675"/>
          <p14:tracePt t="19239" x="6692900" y="4159250"/>
          <p14:tracePt t="19249" x="6711950" y="4167188"/>
          <p14:tracePt t="19258" x="6719888" y="4167188"/>
          <p14:tracePt t="19264" x="6729413" y="4167188"/>
          <p14:tracePt t="19423" x="6738938" y="4167188"/>
          <p14:tracePt t="19444" x="6756400" y="4167188"/>
          <p14:tracePt t="19814" x="6765925" y="4167188"/>
          <p14:tracePt t="19821" x="6775450" y="4159250"/>
          <p14:tracePt t="19835" x="6784975" y="4159250"/>
          <p14:tracePt t="19843" x="6792913" y="4159250"/>
          <p14:tracePt t="19849" x="6811963" y="4149725"/>
          <p14:tracePt t="19857" x="6811963" y="4140200"/>
          <p14:tracePt t="19869" x="6821488" y="4140200"/>
          <p14:tracePt t="19886" x="6829425" y="4140200"/>
          <p14:tracePt t="19895" x="6838950" y="4140200"/>
          <p14:tracePt t="20031" x="6784975" y="4159250"/>
          <p14:tracePt t="20040" x="6738938" y="4176713"/>
          <p14:tracePt t="20058" x="6729413" y="4195763"/>
          <p14:tracePt t="20141" x="6748463" y="4186238"/>
          <p14:tracePt t="20149" x="6848475" y="4149725"/>
          <p14:tracePt t="20157" x="6958013" y="4122738"/>
          <p14:tracePt t="20165" x="7058025" y="4086225"/>
          <p14:tracePt t="20173" x="7185025" y="4067175"/>
          <p14:tracePt t="20186" x="7331075" y="4049713"/>
          <p14:tracePt t="20194" x="7469188" y="4021138"/>
          <p14:tracePt t="20201" x="7623175" y="4021138"/>
          <p14:tracePt t="20210" x="7732713" y="4021138"/>
          <p14:tracePt t="20216" x="7888288" y="3994150"/>
          <p14:tracePt t="20226" x="7961313" y="3994150"/>
          <p14:tracePt t="20234" x="8070850" y="3967163"/>
          <p14:tracePt t="20242" x="8124825" y="3967163"/>
          <p14:tracePt t="20251" x="8170863" y="3967163"/>
          <p14:tracePt t="20259" x="8207375" y="3967163"/>
          <p14:tracePt t="20267" x="8224838" y="3967163"/>
          <p14:tracePt t="20274" x="8243888" y="3967163"/>
          <p14:tracePt t="20281" x="8253413" y="3967163"/>
          <p14:tracePt t="20289" x="8280400" y="3967163"/>
          <p14:tracePt t="20301" x="8288338" y="3967163"/>
          <p14:tracePt t="20309" x="8307388" y="3967163"/>
          <p14:tracePt t="20317" x="8324850" y="3967163"/>
          <p14:tracePt t="20477" x="8334375" y="3967163"/>
          <p14:tracePt t="20485" x="8353425" y="3967163"/>
          <p14:tracePt t="20493" x="8361363" y="3967163"/>
          <p14:tracePt t="20501" x="8380413" y="3967163"/>
          <p14:tracePt t="20508" x="8389938" y="3967163"/>
          <p14:tracePt t="20516" x="8397875" y="3967163"/>
          <p14:tracePt t="20524" x="8407400" y="3967163"/>
          <p14:tracePt t="20533" x="8416925" y="3967163"/>
          <p14:tracePt t="20546" x="8426450" y="3967163"/>
          <p14:tracePt t="20769" x="8434388" y="3976688"/>
          <p14:tracePt t="20789" x="8426450" y="3976688"/>
          <p14:tracePt t="20797" x="8397875" y="4003675"/>
          <p14:tracePt t="20807" x="8380413" y="4013200"/>
          <p14:tracePt t="20814" x="8307388" y="4021138"/>
          <p14:tracePt t="20822" x="8261350" y="4057650"/>
          <p14:tracePt t="20829" x="8180388" y="4086225"/>
          <p14:tracePt t="20843" x="8051800" y="4094163"/>
          <p14:tracePt t="20847" x="7915275" y="4140200"/>
          <p14:tracePt t="20856" x="7769225" y="4167188"/>
          <p14:tracePt t="20863" x="7623175" y="4203700"/>
          <p14:tracePt t="20872" x="7496175" y="4213225"/>
          <p14:tracePt t="20879" x="7359650" y="4240213"/>
          <p14:tracePt t="20888" x="7231063" y="4240213"/>
          <p14:tracePt t="20895" x="7121525" y="4240213"/>
          <p14:tracePt t="20905" x="6994525" y="4259263"/>
          <p14:tracePt t="20913" x="6884988" y="4268788"/>
          <p14:tracePt t="20921" x="6775450" y="4268788"/>
          <p14:tracePt t="20929" x="6665913" y="4268788"/>
          <p14:tracePt t="20940" x="6556375" y="4268788"/>
          <p14:tracePt t="20947" x="6429375" y="4268788"/>
          <p14:tracePt t="20957" x="6319838" y="4268788"/>
          <p14:tracePt t="20965" x="6164263" y="4303713"/>
          <p14:tracePt t="20974" x="6045200" y="4303713"/>
          <p14:tracePt t="20980" x="5945188" y="4303713"/>
          <p14:tracePt t="20989" x="5818188" y="4303713"/>
          <p14:tracePt t="20996" x="5662613" y="4303713"/>
          <p14:tracePt t="21006" x="5480050" y="4303713"/>
          <p14:tracePt t="21014" x="5280025" y="4303713"/>
          <p14:tracePt t="21022" x="5097463" y="4313238"/>
          <p14:tracePt t="21031" x="4914900" y="4313238"/>
          <p14:tracePt t="21042" x="4751388" y="4313238"/>
          <p14:tracePt t="21047" x="4605338" y="4313238"/>
          <p14:tracePt t="21057" x="4440238" y="4313238"/>
          <p14:tracePt t="21064" x="4313238" y="4313238"/>
          <p14:tracePt t="21071" x="4186238" y="4332288"/>
          <p14:tracePt t="21080" x="4076700" y="4332288"/>
          <p14:tracePt t="21091" x="4021138" y="4332288"/>
          <p14:tracePt t="21096" x="3994150" y="4332288"/>
          <p14:tracePt t="21156" x="4040188" y="4332288"/>
          <p14:tracePt t="21163" x="4076700" y="4332288"/>
          <p14:tracePt t="21171" x="4113213" y="4332288"/>
          <p14:tracePt t="21179" x="4140200" y="4332288"/>
          <p14:tracePt t="21187" x="4176713" y="4332288"/>
          <p14:tracePt t="21195" x="4194175" y="4332288"/>
          <p14:tracePt t="21204" x="4203700" y="4332288"/>
          <p14:tracePt t="21239" x="4222750" y="4332288"/>
          <p14:tracePt t="21248" x="4230688" y="4332288"/>
          <p14:tracePt t="21256" x="4249738" y="4332288"/>
          <p14:tracePt t="21264" x="4259263" y="4332288"/>
          <p14:tracePt t="21271" x="4276725" y="4332288"/>
          <p14:tracePt t="21599" x="4286250" y="4340225"/>
          <p14:tracePt t="21612" x="4286250" y="4349750"/>
          <p14:tracePt t="21620" x="4286250" y="4359275"/>
          <p14:tracePt t="21643" x="4286250" y="4376738"/>
          <p14:tracePt t="21809" x="4286250" y="4386263"/>
          <p14:tracePt t="21877" x="4295775" y="4395788"/>
          <p14:tracePt t="21917" x="4295775" y="4405313"/>
          <p14:tracePt t="21941" x="4295775" y="4413250"/>
          <p14:tracePt t="21955" x="4295775" y="4422775"/>
          <p14:tracePt t="21964" x="4286250" y="4432300"/>
          <p14:tracePt t="21972" x="4286250" y="4459288"/>
          <p14:tracePt t="21978" x="4286250" y="4468813"/>
          <p14:tracePt t="21986" x="4286250" y="4486275"/>
          <p14:tracePt t="21994" x="4286250" y="4495800"/>
          <p14:tracePt t="22004" x="4286250" y="4505325"/>
          <p14:tracePt t="22011" x="4286250" y="4541838"/>
          <p14:tracePt t="22027" x="4286250" y="4551363"/>
          <p14:tracePt t="22034" x="4286250" y="4568825"/>
          <p14:tracePt t="22042" x="4286250" y="4587875"/>
          <p14:tracePt t="22050" x="4286250" y="4605338"/>
          <p14:tracePt t="22058" x="4286250" y="4624388"/>
          <p14:tracePt t="22066" x="4286250" y="4641850"/>
          <p14:tracePt t="22074" x="4286250" y="4705350"/>
          <p14:tracePt t="22082" x="4286250" y="4741863"/>
          <p14:tracePt t="22090" x="4286250" y="4768850"/>
          <p14:tracePt t="22096" x="4286250" y="4797425"/>
          <p14:tracePt t="22105" x="4286250" y="4814888"/>
          <p14:tracePt t="22112" x="4286250" y="4833938"/>
          <p14:tracePt t="22122" x="4286250" y="4841875"/>
          <p14:tracePt t="22140" x="4286250" y="4897438"/>
          <p14:tracePt t="22144" x="4286250" y="4906963"/>
          <p14:tracePt t="22152" x="4286250" y="4914900"/>
          <p14:tracePt t="22160" x="4286250" y="4924425"/>
          <p14:tracePt t="22168" x="4286250" y="4951413"/>
          <p14:tracePt t="22176" x="4286250" y="4979988"/>
          <p14:tracePt t="22184" x="4286250" y="4987925"/>
          <p14:tracePt t="22192" x="4286250" y="5006975"/>
          <p14:tracePt t="22198" x="4286250" y="5043488"/>
          <p14:tracePt t="22207" x="4286250" y="5053013"/>
          <p14:tracePt t="22214" x="4286250" y="5070475"/>
          <p14:tracePt t="22222" x="4286250" y="5089525"/>
          <p14:tracePt t="22230" x="4286250" y="5106988"/>
          <p14:tracePt t="22237" x="4276725" y="5116513"/>
          <p14:tracePt t="22245" x="4276725" y="5133975"/>
          <p14:tracePt t="22257" x="4267200" y="5133975"/>
          <p14:tracePt t="22269" x="4267200" y="5143500"/>
          <p14:tracePt t="22281" x="4267200" y="5153025"/>
          <p14:tracePt t="22300" x="4267200" y="5160963"/>
          <p14:tracePt t="22307" x="4267200" y="5180013"/>
          <p14:tracePt t="22315" x="4267200" y="5189538"/>
          <p14:tracePt t="22323" x="4267200" y="5207000"/>
          <p14:tracePt t="22339" x="4267200" y="5226050"/>
          <p14:tracePt t="22349" x="4267200" y="5270500"/>
          <p14:tracePt t="22357" x="4267200" y="5307013"/>
          <p14:tracePt t="22367" x="4267200" y="5353050"/>
          <p14:tracePt t="22374" x="4267200" y="5380038"/>
          <p14:tracePt t="22383" x="4267200" y="5408613"/>
          <p14:tracePt t="22390" x="4267200" y="5416550"/>
          <p14:tracePt t="22398" x="4267200" y="5445125"/>
          <p14:tracePt t="22473" x="4276725" y="5453063"/>
          <p14:tracePt t="22486" x="4276725" y="5462588"/>
          <p14:tracePt t="22495" x="4286250" y="5462588"/>
          <p14:tracePt t="22510" x="4295775" y="5472113"/>
          <p14:tracePt t="22521" x="4303713" y="5489575"/>
          <p14:tracePt t="22536" x="4322763" y="5508625"/>
          <p14:tracePt t="22552" x="4322763" y="5518150"/>
          <p14:tracePt t="22560" x="4340225" y="5535613"/>
          <p14:tracePt t="22568" x="4349750" y="5545138"/>
          <p14:tracePt t="22576" x="4359275" y="5562600"/>
          <p14:tracePt t="22584" x="4367213" y="5589588"/>
          <p14:tracePt t="22592" x="4367213" y="5618163"/>
          <p14:tracePt t="22600" x="4376738" y="5654675"/>
          <p14:tracePt t="22608" x="4386263" y="5691188"/>
          <p14:tracePt t="22613" x="4386263" y="5708650"/>
          <p14:tracePt t="22621" x="4395788" y="5735638"/>
          <p14:tracePt t="22629" x="4395788" y="5791200"/>
          <p14:tracePt t="22638" x="4403725" y="5808663"/>
          <p14:tracePt t="22645" x="4403725" y="5864225"/>
          <p14:tracePt t="22653" x="4403725" y="5900738"/>
          <p14:tracePt t="22661" x="4403725" y="5927725"/>
          <p14:tracePt t="22670" x="4395788" y="6010275"/>
          <p14:tracePt t="22677" x="4359275" y="6073775"/>
          <p14:tracePt t="22685" x="4303713" y="6127750"/>
          <p14:tracePt t="22693" x="4240213" y="6164263"/>
          <p14:tracePt t="22701" x="4194175" y="6200775"/>
          <p14:tracePt t="22709" x="4076700" y="6246813"/>
          <p14:tracePt t="22717" x="3967163" y="6283325"/>
          <p14:tracePt t="22725" x="3867150" y="6338888"/>
          <p14:tracePt t="22733" x="3702050" y="6338888"/>
          <p14:tracePt t="22741" x="3592513" y="6338888"/>
          <p14:tracePt t="22747" x="3446463" y="6338888"/>
          <p14:tracePt t="22755" x="3263900" y="6338888"/>
          <p14:tracePt t="22763" x="3063875" y="6338888"/>
          <p14:tracePt t="22771" x="2881313" y="6338888"/>
          <p14:tracePt t="22779" x="2717800" y="6319838"/>
          <p14:tracePt t="22787" x="2571750" y="6292850"/>
          <p14:tracePt t="22795" x="2462213" y="6265863"/>
          <p14:tracePt t="22803" x="2343150" y="6200775"/>
          <p14:tracePt t="22813" x="2279650" y="6156325"/>
          <p14:tracePt t="22823" x="2206625" y="6083300"/>
          <p14:tracePt t="22829" x="2160588" y="6018213"/>
          <p14:tracePt t="22840" x="2116138" y="5918200"/>
          <p14:tracePt t="22846" x="2079625" y="5845175"/>
          <p14:tracePt t="22854" x="2033588" y="5745163"/>
          <p14:tracePt t="22858" x="1960563" y="5589588"/>
          <p14:tracePt t="22865" x="1887538" y="5472113"/>
          <p14:tracePt t="22873" x="1860550" y="5380038"/>
          <p14:tracePt t="22881" x="1814513" y="5207000"/>
          <p14:tracePt t="22889" x="1797050" y="5080000"/>
          <p14:tracePt t="22898" x="1751013" y="4951413"/>
          <p14:tracePt t="22907" x="1704975" y="4797425"/>
          <p14:tracePt t="22917" x="1704975" y="4741863"/>
          <p14:tracePt t="22924" x="1651000" y="4614863"/>
          <p14:tracePt t="22930" x="1651000" y="4532313"/>
          <p14:tracePt t="22937" x="1651000" y="4459288"/>
          <p14:tracePt t="22945" x="1651000" y="4422775"/>
          <p14:tracePt t="22953" x="1622425" y="4349750"/>
          <p14:tracePt t="22959" x="1622425" y="4332288"/>
          <p14:tracePt t="22967" x="1622425" y="4313238"/>
          <p14:tracePt t="22975" x="1622425" y="4295775"/>
          <p14:tracePt t="23069" x="1622425" y="4276725"/>
          <p14:tracePt t="23077" x="1622425" y="4268788"/>
          <p14:tracePt t="23089" x="1622425" y="4259263"/>
          <p14:tracePt t="23112" x="1622425" y="4249738"/>
          <p14:tracePt t="23123" x="1622425" y="4240213"/>
          <p14:tracePt t="23160" x="1622425" y="4232275"/>
          <p14:tracePt t="23167" x="1622425" y="4222750"/>
          <p14:tracePt t="23180" x="1622425" y="4203700"/>
          <p14:tracePt t="23340" x="1622425" y="4213225"/>
          <p14:tracePt t="23346" x="1641475" y="4240213"/>
          <p14:tracePt t="23354" x="1651000" y="4259263"/>
          <p14:tracePt t="23364" x="1687513" y="4303713"/>
          <p14:tracePt t="23371" x="1704975" y="4313238"/>
          <p14:tracePt t="23379" x="1724025" y="4313238"/>
          <p14:tracePt t="23388" x="1760538" y="4313238"/>
          <p14:tracePt t="23394" x="1833563" y="4313238"/>
          <p14:tracePt t="23403" x="1906588" y="4313238"/>
          <p14:tracePt t="23413" x="1997075" y="4313238"/>
          <p14:tracePt t="23420" x="2106613" y="4313238"/>
          <p14:tracePt t="23427" x="2252663" y="4313238"/>
          <p14:tracePt t="23436" x="2362200" y="4313238"/>
          <p14:tracePt t="23444" x="2617788" y="4303713"/>
          <p14:tracePt t="23453" x="2990850" y="4286250"/>
          <p14:tracePt t="23462" x="3455988" y="4240213"/>
          <p14:tracePt t="23469" x="4057650" y="4213225"/>
          <p14:tracePt t="23477" x="4722813" y="4186238"/>
          <p14:tracePt t="23486" x="5462588" y="4186238"/>
          <p14:tracePt t="23493" x="6246813" y="4186238"/>
          <p14:tracePt t="23506" x="7131050" y="4186238"/>
          <p14:tracePt t="23513" x="7905750" y="4186238"/>
          <p14:tracePt t="23524" x="8753475" y="4186238"/>
          <p14:tracePt t="23530" x="9501188" y="4186238"/>
          <p14:tracePt t="23535" x="10204450" y="4186238"/>
          <p14:tracePt t="23543" x="10869613" y="4186238"/>
          <p14:tracePt t="23553" x="11571288" y="41862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運作原理</a:t>
            </a:r>
            <a:endParaRPr/>
          </a:p>
        </p:txBody>
      </p:sp>
      <p:sp>
        <p:nvSpPr>
          <p:cNvPr id="170" name="Google Shape;170;p4"/>
          <p:cNvSpPr txBox="1">
            <a:spLocks noGrp="1"/>
          </p:cNvSpPr>
          <p:nvPr>
            <p:ph type="body" idx="1"/>
          </p:nvPr>
        </p:nvSpPr>
        <p:spPr>
          <a:xfrm>
            <a:off x="677334" y="1053193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2800"/>
              <a:t>Slave address</a:t>
            </a: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pic>
        <p:nvPicPr>
          <p:cNvPr id="171" name="Google Shape;17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8030" y="1785515"/>
            <a:ext cx="8638221" cy="328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F8535EE6-BA44-4E3E-BF9B-54AF444CB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84"/>
    </mc:Choice>
    <mc:Fallback>
      <p:transition spd="slow" advTm="25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7" x="4003675" y="1449388"/>
          <p14:tracePt t="276" x="4003675" y="1458913"/>
          <p14:tracePt t="279" x="3984625" y="1468438"/>
          <p14:tracePt t="286" x="3967163" y="1485900"/>
          <p14:tracePt t="294" x="3957638" y="1495425"/>
          <p14:tracePt t="313" x="3948113" y="1504950"/>
          <p14:tracePt t="323" x="3930650" y="1514475"/>
          <p14:tracePt t="331" x="3921125" y="1514475"/>
          <p14:tracePt t="338" x="3911600" y="1522413"/>
          <p14:tracePt t="345" x="3903663" y="1522413"/>
          <p14:tracePt t="352" x="3894138" y="1522413"/>
          <p14:tracePt t="360" x="3894138" y="1531938"/>
          <p14:tracePt t="379" x="3884613" y="1531938"/>
          <p14:tracePt t="388" x="3875088" y="1531938"/>
          <p14:tracePt t="394" x="3867150" y="1541463"/>
          <p14:tracePt t="413" x="3848100" y="1541463"/>
          <p14:tracePt t="423" x="3838575" y="1558925"/>
          <p14:tracePt t="433" x="3830638" y="1558925"/>
          <p14:tracePt t="470" x="3821113" y="1558925"/>
          <p14:tracePt t="478" x="3811588" y="1568450"/>
          <p14:tracePt t="514" x="3802063" y="1568450"/>
          <p14:tracePt t="520" x="3794125" y="1568450"/>
          <p14:tracePt t="532" x="3784600" y="1568450"/>
          <p14:tracePt t="540" x="3775075" y="1568450"/>
          <p14:tracePt t="556" x="3757613" y="1568450"/>
          <p14:tracePt t="564" x="3748088" y="1568450"/>
          <p14:tracePt t="570" x="3729038" y="1568450"/>
          <p14:tracePt t="580" x="3702050" y="1568450"/>
          <p14:tracePt t="588" x="3684588" y="1568450"/>
          <p14:tracePt t="596" x="3656013" y="1568450"/>
          <p14:tracePt t="605" x="3629025" y="1568450"/>
          <p14:tracePt t="612" x="3582988" y="1568450"/>
          <p14:tracePt t="620" x="3546475" y="1568450"/>
          <p14:tracePt t="628" x="3511550" y="1568450"/>
          <p14:tracePt t="638" x="3475038" y="1568450"/>
          <p14:tracePt t="646" x="3429000" y="1568450"/>
          <p14:tracePt t="654" x="3402013" y="1568450"/>
          <p14:tracePt t="664" x="3365500" y="1568450"/>
          <p14:tracePt t="674" x="3328988" y="1568450"/>
          <p14:tracePt t="680" x="3300413" y="1568450"/>
          <p14:tracePt t="692" x="3263900" y="1568450"/>
          <p14:tracePt t="697" x="3236913" y="1568450"/>
          <p14:tracePt t="705" x="3182938" y="1568450"/>
          <p14:tracePt t="712" x="3146425" y="1568450"/>
          <p14:tracePt t="721" x="3109913" y="1568450"/>
          <p14:tracePt t="728" x="3063875" y="1568450"/>
          <p14:tracePt t="738" x="3027363" y="1568450"/>
          <p14:tracePt t="747" x="2973388" y="1568450"/>
          <p14:tracePt t="754" x="2944813" y="1568450"/>
          <p14:tracePt t="762" x="2890838" y="1568450"/>
          <p14:tracePt t="770" x="2827338" y="1577975"/>
          <p14:tracePt t="781" x="2771775" y="1577975"/>
          <p14:tracePt t="788" x="2735263" y="1577975"/>
          <p14:tracePt t="797" x="2644775" y="1577975"/>
          <p14:tracePt t="804" x="2589213" y="1595438"/>
          <p14:tracePt t="812" x="2544763" y="1604963"/>
          <p14:tracePt t="821" x="2471738" y="1604963"/>
          <p14:tracePt t="832" x="2416175" y="1614488"/>
          <p14:tracePt t="842" x="2370138" y="1614488"/>
          <p14:tracePt t="848" x="2316163" y="1614488"/>
          <p14:tracePt t="856" x="2262188" y="1614488"/>
          <p14:tracePt t="862" x="2233613" y="1614488"/>
          <p14:tracePt t="870" x="2189163" y="1624013"/>
          <p14:tracePt t="878" x="2160588" y="1631950"/>
          <p14:tracePt t="888" x="2133600" y="1631950"/>
          <p14:tracePt t="896" x="2087563" y="1631950"/>
          <p14:tracePt t="904" x="2079625" y="1660525"/>
          <p14:tracePt t="912" x="2051050" y="1660525"/>
          <p14:tracePt t="920" x="2024063" y="1660525"/>
          <p14:tracePt t="928" x="1987550" y="1668463"/>
          <p14:tracePt t="937" x="1960563" y="1677988"/>
          <p14:tracePt t="944" x="1906588" y="1687513"/>
          <p14:tracePt t="954" x="1878013" y="1697038"/>
          <p14:tracePt t="962" x="1841500" y="1704975"/>
          <p14:tracePt t="971" x="1814513" y="1714500"/>
          <p14:tracePt t="978" x="1797050" y="1714500"/>
          <p14:tracePt t="986" x="1741488" y="1731963"/>
          <p14:tracePt t="994" x="1677988" y="1751013"/>
          <p14:tracePt t="1004" x="1658938" y="1751013"/>
          <p14:tracePt t="1012" x="1631950" y="1751013"/>
          <p14:tracePt t="1020" x="1604963" y="1760538"/>
          <p14:tracePt t="1029" x="1558925" y="1760538"/>
          <p14:tracePt t="1037" x="1541463" y="1760538"/>
          <p14:tracePt t="1048" x="1504950" y="1760538"/>
          <p14:tracePt t="1054" x="1485900" y="1760538"/>
          <p14:tracePt t="1063" x="1477963" y="1760538"/>
          <p14:tracePt t="1070" x="1468438" y="1760538"/>
          <p14:tracePt t="1078" x="1458913" y="1760538"/>
          <p14:tracePt t="1103" x="1449388" y="1760538"/>
          <p14:tracePt t="1110" x="1441450" y="1760538"/>
          <p14:tracePt t="1119" x="1431925" y="1760538"/>
          <p14:tracePt t="1126" x="1412875" y="1760538"/>
          <p14:tracePt t="1139" x="1404938" y="1751013"/>
          <p14:tracePt t="1237" x="1395413" y="1751013"/>
          <p14:tracePt t="1251" x="1385888" y="1760538"/>
          <p14:tracePt t="1258" x="1376363" y="1760538"/>
          <p14:tracePt t="5335" x="1368425" y="1760538"/>
          <p14:tracePt t="5368" x="1376363" y="1760538"/>
          <p14:tracePt t="7468" x="1376363" y="1751013"/>
          <p14:tracePt t="7476" x="1412875" y="1751013"/>
          <p14:tracePt t="7483" x="1422400" y="1741488"/>
          <p14:tracePt t="7490" x="1441450" y="1731963"/>
          <p14:tracePt t="7502" x="1449388" y="1731963"/>
          <p14:tracePt t="7510" x="1477963" y="1731963"/>
          <p14:tracePt t="7518" x="1514475" y="1731963"/>
          <p14:tracePt t="7527" x="1550988" y="1731963"/>
          <p14:tracePt t="7535" x="1614488" y="1731963"/>
          <p14:tracePt t="7543" x="1658938" y="1731963"/>
          <p14:tracePt t="7551" x="1714500" y="1731963"/>
          <p14:tracePt t="7557" x="1787525" y="1731963"/>
          <p14:tracePt t="7566" x="1824038" y="1731963"/>
          <p14:tracePt t="7573" x="1897063" y="1731963"/>
          <p14:tracePt t="7581" x="1924050" y="1731963"/>
          <p14:tracePt t="7589" x="2014538" y="1768475"/>
          <p14:tracePt t="7596" x="2051050" y="1768475"/>
          <p14:tracePt t="7604" x="2106613" y="1787525"/>
          <p14:tracePt t="7612" x="2189163" y="1787525"/>
          <p14:tracePt t="7620" x="2243138" y="1797050"/>
          <p14:tracePt t="7628" x="2289175" y="1814513"/>
          <p14:tracePt t="7634" x="2352675" y="1833563"/>
          <p14:tracePt t="7642" x="2379663" y="1851025"/>
          <p14:tracePt t="7650" x="2425700" y="1870075"/>
          <p14:tracePt t="7660" x="2452688" y="1897063"/>
          <p14:tracePt t="7669" x="2479675" y="1906588"/>
          <p14:tracePt t="7676" x="2498725" y="1914525"/>
          <p14:tracePt t="7685" x="2544763" y="1924050"/>
          <p14:tracePt t="7690" x="2552700" y="1924050"/>
          <p14:tracePt t="7700" x="2581275" y="1943100"/>
          <p14:tracePt t="7726" x="2589213" y="1943100"/>
          <p14:tracePt t="7734" x="2598738" y="1960563"/>
          <p14:tracePt t="7890" x="2598738" y="1970088"/>
          <p14:tracePt t="7903" x="2552700" y="2006600"/>
          <p14:tracePt t="7911" x="2489200" y="2070100"/>
          <p14:tracePt t="7918" x="2425700" y="2125663"/>
          <p14:tracePt t="7928" x="2352675" y="2206625"/>
          <p14:tracePt t="7937" x="2289175" y="2243138"/>
          <p14:tracePt t="8102" x="2306638" y="2243138"/>
          <p14:tracePt t="8112" x="2325688" y="2233613"/>
          <p14:tracePt t="8117" x="2335213" y="2225675"/>
          <p14:tracePt t="8124" x="2352675" y="2197100"/>
          <p14:tracePt t="8131" x="2370138" y="2189163"/>
          <p14:tracePt t="8139" x="2389188" y="2170113"/>
          <p14:tracePt t="8149" x="2406650" y="2170113"/>
          <p14:tracePt t="8157" x="2416175" y="2170113"/>
          <p14:tracePt t="8163" x="2443163" y="2170113"/>
          <p14:tracePt t="8171" x="2452688" y="2179638"/>
          <p14:tracePt t="8179" x="2452688" y="2197100"/>
          <p14:tracePt t="8204" x="2452688" y="2233613"/>
          <p14:tracePt t="8212" x="2452688" y="2252663"/>
          <p14:tracePt t="8219" x="2471738" y="2306638"/>
          <p14:tracePt t="8229" x="2471738" y="2325688"/>
          <p14:tracePt t="8237" x="2471738" y="2371725"/>
          <p14:tracePt t="8243" x="2471738" y="2389188"/>
          <p14:tracePt t="8249" x="2471738" y="2408238"/>
          <p14:tracePt t="8256" x="2489200" y="2425700"/>
          <p14:tracePt t="8264" x="2489200" y="2462213"/>
          <p14:tracePt t="8274" x="2498725" y="2498725"/>
          <p14:tracePt t="8283" x="2508250" y="2525713"/>
          <p14:tracePt t="8292" x="2516188" y="2554288"/>
          <p14:tracePt t="8298" x="2525713" y="2571750"/>
          <p14:tracePt t="8305" x="2535238" y="2581275"/>
          <p14:tracePt t="8312" x="2544763" y="2598738"/>
          <p14:tracePt t="8320" x="2617788" y="2662238"/>
          <p14:tracePt t="8328" x="2625725" y="2671763"/>
          <p14:tracePt t="8336" x="2662238" y="2708275"/>
          <p14:tracePt t="8344" x="2717800" y="2763838"/>
          <p14:tracePt t="8350" x="2762250" y="2790825"/>
          <p14:tracePt t="8360" x="2790825" y="2817813"/>
          <p14:tracePt t="8368" x="2798763" y="2836863"/>
          <p14:tracePt t="8376" x="2835275" y="2863850"/>
          <p14:tracePt t="8385" x="2844800" y="2881313"/>
          <p14:tracePt t="8391" x="2863850" y="2927350"/>
          <p14:tracePt t="8401" x="2871788" y="2946400"/>
          <p14:tracePt t="8407" x="2900363" y="2973388"/>
          <p14:tracePt t="8419" x="2927350" y="3000375"/>
          <p14:tracePt t="8426" x="2973388" y="3017838"/>
          <p14:tracePt t="8434" x="3046413" y="3046413"/>
          <p14:tracePt t="8444" x="3109913" y="3054350"/>
          <p14:tracePt t="8452" x="3200400" y="3073400"/>
          <p14:tracePt t="8461" x="3300413" y="3082925"/>
          <p14:tracePt t="8468" x="3355975" y="3109913"/>
          <p14:tracePt t="8476" x="3438525" y="3136900"/>
          <p14:tracePt t="8486" x="3492500" y="3146425"/>
          <p14:tracePt t="8494" x="3556000" y="3173413"/>
          <p14:tracePt t="8503" x="3582988" y="3173413"/>
          <p14:tracePt t="8510" x="3629025" y="3182938"/>
          <p14:tracePt t="8518" x="3648075" y="3192463"/>
          <p14:tracePt t="8526" x="3656013" y="3200400"/>
          <p14:tracePt t="8534" x="3675063" y="3228975"/>
          <p14:tracePt t="8542" x="3684588" y="3228975"/>
          <p14:tracePt t="8550" x="3692525" y="3236913"/>
          <p14:tracePt t="8560" x="3711575" y="3265488"/>
          <p14:tracePt t="8576" x="3729038" y="3282950"/>
          <p14:tracePt t="8584" x="3765550" y="3292475"/>
          <p14:tracePt t="8592" x="3811588" y="3319463"/>
          <p14:tracePt t="8600" x="3875088" y="3365500"/>
          <p14:tracePt t="8609" x="3884613" y="3365500"/>
          <p14:tracePt t="8617" x="3903663" y="3375025"/>
          <p14:tracePt t="8628" x="3967163" y="3411538"/>
          <p14:tracePt t="8636" x="4030663" y="3438525"/>
          <p14:tracePt t="8644" x="4057650" y="3446463"/>
          <p14:tracePt t="8651" x="4084638" y="3455988"/>
          <p14:tracePt t="8659" x="4149725" y="3482975"/>
          <p14:tracePt t="8667" x="4213225" y="3519488"/>
          <p14:tracePt t="8677" x="4249738" y="3519488"/>
          <p14:tracePt t="8684" x="4295775" y="3519488"/>
          <p14:tracePt t="8692" x="4359275" y="3519488"/>
          <p14:tracePt t="8700" x="4403725" y="3519488"/>
          <p14:tracePt t="8710" x="4459288" y="3519488"/>
          <p14:tracePt t="8720" x="4532313" y="3519488"/>
          <p14:tracePt t="8728" x="4559300" y="3519488"/>
          <p14:tracePt t="8737" x="4578350" y="3519488"/>
          <p14:tracePt t="8743" x="4586288" y="3519488"/>
          <p14:tracePt t="8751" x="4605338" y="3519488"/>
          <p14:tracePt t="8799" x="4614863" y="3519488"/>
          <p14:tracePt t="8807" x="4622800" y="3519488"/>
          <p14:tracePt t="8817" x="4632325" y="3529013"/>
          <p14:tracePt t="8877" x="4632325" y="3538538"/>
          <p14:tracePt t="8898" x="4632325" y="3548063"/>
          <p14:tracePt t="8903" x="4632325" y="3556000"/>
          <p14:tracePt t="8910" x="4632325" y="3575050"/>
          <p14:tracePt t="8917" x="4632325" y="3592513"/>
          <p14:tracePt t="8925" x="4632325" y="3602038"/>
          <p14:tracePt t="8932" x="4632325" y="3611563"/>
          <p14:tracePt t="9093" x="4641850" y="3621088"/>
          <p14:tracePt t="9102" x="4651375" y="3629025"/>
          <p14:tracePt t="9117" x="4659313" y="3629025"/>
          <p14:tracePt t="9744" x="4668838" y="3629025"/>
          <p14:tracePt t="9984" x="4678363" y="3629025"/>
          <p14:tracePt t="10193" x="4668838" y="3629025"/>
          <p14:tracePt t="10261" x="4659313" y="3629025"/>
          <p14:tracePt t="10282" x="4651375" y="3629025"/>
          <p14:tracePt t="10289" x="4641850" y="3629025"/>
          <p14:tracePt t="10314" x="4632325" y="3629025"/>
          <p14:tracePt t="10326" x="4622800" y="3629025"/>
          <p14:tracePt t="10346" x="4614863" y="3629025"/>
          <p14:tracePt t="10356" x="4605338" y="3629025"/>
          <p14:tracePt t="10364" x="4595813" y="3629025"/>
          <p14:tracePt t="10454" x="4586288" y="3629025"/>
          <p14:tracePt t="10462" x="4568825" y="3638550"/>
          <p14:tracePt t="10480" x="4559300" y="3648075"/>
          <p14:tracePt t="10614" x="4559300" y="3665538"/>
          <p14:tracePt t="10629" x="4568825" y="3665538"/>
          <p14:tracePt t="10647" x="4578350" y="3665538"/>
          <p14:tracePt t="10658" x="4586288" y="3665538"/>
          <p14:tracePt t="10671" x="4595813" y="3665538"/>
          <p14:tracePt t="10682" x="4614863" y="3665538"/>
          <p14:tracePt t="10697" x="4659313" y="3684588"/>
          <p14:tracePt t="10705" x="4714875" y="3684588"/>
          <p14:tracePt t="10713" x="4741863" y="3694113"/>
          <p14:tracePt t="10723" x="4805363" y="3730625"/>
          <p14:tracePt t="10730" x="4832350" y="3757613"/>
          <p14:tracePt t="10737" x="4878388" y="3775075"/>
          <p14:tracePt t="10747" x="4897438" y="3784600"/>
          <p14:tracePt t="10755" x="4905375" y="3784600"/>
          <p14:tracePt t="10783" x="4905375" y="3794125"/>
          <p14:tracePt t="10790" x="4905375" y="3803650"/>
          <p14:tracePt t="10801" x="4905375" y="3821113"/>
          <p14:tracePt t="10805" x="4878388" y="3840163"/>
          <p14:tracePt t="10816" x="4860925" y="3857625"/>
          <p14:tracePt t="10821" x="4841875" y="3857625"/>
          <p14:tracePt t="10829" x="4824413" y="3867150"/>
          <p14:tracePt t="10837" x="4805363" y="3875088"/>
          <p14:tracePt t="10845" x="4787900" y="3884613"/>
          <p14:tracePt t="10855" x="4768850" y="3884613"/>
          <p14:tracePt t="10863" x="4741863" y="3884613"/>
          <p14:tracePt t="10871" x="4687888" y="3903663"/>
          <p14:tracePt t="10879" x="4641850" y="3911600"/>
          <p14:tracePt t="10887" x="4605338" y="3911600"/>
          <p14:tracePt t="10894" x="4559300" y="3930650"/>
          <p14:tracePt t="10902" x="4486275" y="3930650"/>
          <p14:tracePt t="10912" x="4449763" y="3930650"/>
          <p14:tracePt t="10920" x="4386263" y="3930650"/>
          <p14:tracePt t="10933" x="4340225" y="3930650"/>
          <p14:tracePt t="10939" x="4276725" y="3930650"/>
          <p14:tracePt t="10946" x="4222750" y="3930650"/>
          <p14:tracePt t="10954" x="4140200" y="3930650"/>
          <p14:tracePt t="10964" x="4067175" y="3930650"/>
          <p14:tracePt t="10972" x="4011613" y="3930650"/>
          <p14:tracePt t="10980" x="3938588" y="3930650"/>
          <p14:tracePt t="10987" x="3848100" y="3930650"/>
          <p14:tracePt t="10995" x="3775075" y="3930650"/>
          <p14:tracePt t="11005" x="3702050" y="3930650"/>
          <p14:tracePt t="11013" x="3656013" y="3930650"/>
          <p14:tracePt t="11020" x="3602038" y="3930650"/>
          <p14:tracePt t="11030" x="3529013" y="3930650"/>
          <p14:tracePt t="11039" x="3492500" y="3930650"/>
          <p14:tracePt t="11047" x="3446463" y="3930650"/>
          <p14:tracePt t="11057" x="3373438" y="3930650"/>
          <p14:tracePt t="11065" x="3336925" y="3930650"/>
          <p14:tracePt t="11072" x="3292475" y="3930650"/>
          <p14:tracePt t="11080" x="3263900" y="3930650"/>
          <p14:tracePt t="11088" x="3209925" y="3930650"/>
          <p14:tracePt t="11097" x="3173413" y="3930650"/>
          <p14:tracePt t="11104" x="3146425" y="3930650"/>
          <p14:tracePt t="11113" x="3109913" y="3930650"/>
          <p14:tracePt t="11121" x="3082925" y="3930650"/>
          <p14:tracePt t="11129" x="3054350" y="3930650"/>
          <p14:tracePt t="11137" x="3000375" y="3930650"/>
          <p14:tracePt t="11144" x="2981325" y="3930650"/>
          <p14:tracePt t="11152" x="2954338" y="3930650"/>
          <p14:tracePt t="11162" x="2936875" y="3930650"/>
          <p14:tracePt t="11170" x="2890838" y="3930650"/>
          <p14:tracePt t="11178" x="2863850" y="3930650"/>
          <p14:tracePt t="11186" x="2835275" y="3930650"/>
          <p14:tracePt t="11201" x="2798763" y="3930650"/>
          <p14:tracePt t="11204" x="2762250" y="3930650"/>
          <p14:tracePt t="11212" x="2735263" y="3930650"/>
          <p14:tracePt t="11219" x="2698750" y="3930650"/>
          <p14:tracePt t="11227" x="2662238" y="3930650"/>
          <p14:tracePt t="11237" x="2635250" y="3930650"/>
          <p14:tracePt t="11245" x="2608263" y="3930650"/>
          <p14:tracePt t="11253" x="2598738" y="3930650"/>
          <p14:tracePt t="11261" x="2581275" y="3930650"/>
          <p14:tracePt t="11285" x="2562225" y="3930650"/>
          <p14:tracePt t="11410" x="2562225" y="3921125"/>
          <p14:tracePt t="11418" x="2571750" y="3911600"/>
          <p14:tracePt t="11426" x="2608263" y="3911600"/>
          <p14:tracePt t="11434" x="2635250" y="3911600"/>
          <p14:tracePt t="11444" x="2671763" y="3911600"/>
          <p14:tracePt t="11452" x="2717800" y="3911600"/>
          <p14:tracePt t="11460" x="2771775" y="3911600"/>
          <p14:tracePt t="11468" x="2827338" y="3911600"/>
          <p14:tracePt t="11476" x="2900363" y="3911600"/>
          <p14:tracePt t="11484" x="2973388" y="3911600"/>
          <p14:tracePt t="11494" x="3082925" y="3911600"/>
          <p14:tracePt t="11502" x="3173413" y="3911600"/>
          <p14:tracePt t="11511" x="3263900" y="3911600"/>
          <p14:tracePt t="11518" x="3365500" y="3911600"/>
          <p14:tracePt t="11527" x="3475038" y="3911600"/>
          <p14:tracePt t="11534" x="3582988" y="3911600"/>
          <p14:tracePt t="11548" x="3656013" y="3911600"/>
          <p14:tracePt t="11555" x="3748088" y="3911600"/>
          <p14:tracePt t="11562" x="3802063" y="3911600"/>
          <p14:tracePt t="11570" x="3875088" y="3911600"/>
          <p14:tracePt t="11580" x="3967163" y="3911600"/>
          <p14:tracePt t="11585" x="4011613" y="3911600"/>
          <p14:tracePt t="11597" x="4067175" y="3911600"/>
          <p14:tracePt t="11604" x="4094163" y="3911600"/>
          <p14:tracePt t="11612" x="4113213" y="3911600"/>
          <p14:tracePt t="11619" x="4140200" y="3911600"/>
          <p14:tracePt t="11627" x="4167188" y="3911600"/>
          <p14:tracePt t="11634" x="4186238" y="3911600"/>
          <p14:tracePt t="11642" x="4213225" y="3911600"/>
          <p14:tracePt t="11655" x="4249738" y="3911600"/>
          <p14:tracePt t="11662" x="4276725" y="3911600"/>
          <p14:tracePt t="11670" x="4313238" y="3911600"/>
          <p14:tracePt t="11678" x="4340225" y="3911600"/>
          <p14:tracePt t="11685" x="4386263" y="3911600"/>
          <p14:tracePt t="11693" x="4459288" y="3911600"/>
          <p14:tracePt t="11700" x="4549775" y="3911600"/>
          <p14:tracePt t="11710" x="4605338" y="3911600"/>
          <p14:tracePt t="11718" x="4641850" y="3911600"/>
          <p14:tracePt t="11726" x="4695825" y="3911600"/>
          <p14:tracePt t="11734" x="4741863" y="3911600"/>
          <p14:tracePt t="11742" x="4751388" y="3911600"/>
          <p14:tracePt t="11750" x="4759325" y="3903663"/>
          <p14:tracePt t="11765" x="4768850" y="3903663"/>
          <p14:tracePt t="11776" x="4778375" y="3903663"/>
          <p14:tracePt t="11789" x="4787900" y="3903663"/>
          <p14:tracePt t="11809" x="4805363" y="3903663"/>
          <p14:tracePt t="11817" x="4814888" y="3903663"/>
          <p14:tracePt t="11826" x="4832350" y="3903663"/>
          <p14:tracePt t="11833" x="4851400" y="3903663"/>
          <p14:tracePt t="11841" x="4878388" y="3903663"/>
          <p14:tracePt t="11849" x="4905375" y="3884613"/>
          <p14:tracePt t="11856" x="4960938" y="3884613"/>
          <p14:tracePt t="11867" x="5014913" y="3884613"/>
          <p14:tracePt t="11874" x="5033963" y="3884613"/>
          <p14:tracePt t="11885" x="5051425" y="3875088"/>
          <p14:tracePt t="11891" x="5070475" y="3875088"/>
          <p14:tracePt t="11898" x="5080000" y="3875088"/>
          <p14:tracePt t="11905" x="5087938" y="3875088"/>
          <p14:tracePt t="11913" x="5097463" y="3875088"/>
          <p14:tracePt t="11963" x="5106988" y="3875088"/>
          <p14:tracePt t="11968" x="5114925" y="3875088"/>
          <p14:tracePt t="11976" x="5124450" y="3875088"/>
          <p14:tracePt t="11986" x="5133975" y="3875088"/>
          <p14:tracePt t="11994" x="5151438" y="3875088"/>
          <p14:tracePt t="12002" x="5180013" y="3875088"/>
          <p14:tracePt t="12010" x="5187950" y="3875088"/>
          <p14:tracePt t="12019" x="5197475" y="3875088"/>
          <p14:tracePt t="12024" x="5216525" y="3884613"/>
          <p14:tracePt t="12054" x="5224463" y="3894138"/>
          <p14:tracePt t="12119" x="5233988" y="3894138"/>
          <p14:tracePt t="12126" x="5243513" y="3903663"/>
          <p14:tracePt t="12147" x="5243513" y="3911600"/>
          <p14:tracePt t="12158" x="5243513" y="3930650"/>
          <p14:tracePt t="12166" x="5243513" y="3948113"/>
          <p14:tracePt t="12181" x="5243513" y="3957638"/>
          <p14:tracePt t="12199" x="5243513" y="3984625"/>
          <p14:tracePt t="12209" x="5243513" y="4003675"/>
          <p14:tracePt t="12217" x="5233988" y="4013200"/>
          <p14:tracePt t="12225" x="5224463" y="4021138"/>
          <p14:tracePt t="12234" x="5207000" y="4040188"/>
          <p14:tracePt t="12250" x="5187950" y="4040188"/>
          <p14:tracePt t="12258" x="5180013" y="4040188"/>
          <p14:tracePt t="12269" x="5151438" y="4049713"/>
          <p14:tracePt t="12301" x="5143500" y="4049713"/>
          <p14:tracePt t="12310" x="5124450" y="4049713"/>
          <p14:tracePt t="12317" x="5114925" y="4049713"/>
          <p14:tracePt t="12337" x="5114925" y="4040188"/>
          <p14:tracePt t="12345" x="5114925" y="4030663"/>
          <p14:tracePt t="12353" x="5106988" y="3994150"/>
          <p14:tracePt t="12363" x="5106988" y="3984625"/>
          <p14:tracePt t="12371" x="5106988" y="3957638"/>
          <p14:tracePt t="12379" x="5106988" y="3903663"/>
          <p14:tracePt t="12387" x="5106988" y="3875088"/>
          <p14:tracePt t="12395" x="5124450" y="3821113"/>
          <p14:tracePt t="12403" x="5133975" y="3775075"/>
          <p14:tracePt t="12411" x="5170488" y="3711575"/>
          <p14:tracePt t="12421" x="5180013" y="3665538"/>
          <p14:tracePt t="12429" x="5207000" y="3611563"/>
          <p14:tracePt t="12437" x="5216525" y="3565525"/>
          <p14:tracePt t="12445" x="5243513" y="3519488"/>
          <p14:tracePt t="12453" x="5280025" y="3475038"/>
          <p14:tracePt t="12461" x="5289550" y="3455988"/>
          <p14:tracePt t="12471" x="5316538" y="3419475"/>
          <p14:tracePt t="12478" x="5334000" y="3402013"/>
          <p14:tracePt t="12487" x="5380038" y="3382963"/>
          <p14:tracePt t="12494" x="5399088" y="3375025"/>
          <p14:tracePt t="12502" x="5443538" y="3346450"/>
          <p14:tracePt t="12510" x="5462588" y="3328988"/>
          <p14:tracePt t="12518" x="5480050" y="3319463"/>
          <p14:tracePt t="12526" x="5499100" y="3309938"/>
          <p14:tracePt t="12542" x="5507038" y="3309938"/>
          <p14:tracePt t="12550" x="5526088" y="3309938"/>
          <p14:tracePt t="12558" x="5535613" y="3309938"/>
          <p14:tracePt t="12566" x="5553075" y="3319463"/>
          <p14:tracePt t="12577" x="5589588" y="3346450"/>
          <p14:tracePt t="12584" x="5616575" y="3365500"/>
          <p14:tracePt t="12592" x="5635625" y="3382963"/>
          <p14:tracePt t="12600" x="5662613" y="3429000"/>
          <p14:tracePt t="12608" x="5699125" y="3446463"/>
          <p14:tracePt t="12616" x="5718175" y="3465513"/>
          <p14:tracePt t="12627" x="5726113" y="3482975"/>
          <p14:tracePt t="12638" x="5745163" y="3519488"/>
          <p14:tracePt t="12649" x="5754688" y="3519488"/>
          <p14:tracePt t="12656" x="5762625" y="3538538"/>
          <p14:tracePt t="12663" x="5762625" y="3548063"/>
          <p14:tracePt t="12671" x="5762625" y="3565525"/>
          <p14:tracePt t="12676" x="5762625" y="3602038"/>
          <p14:tracePt t="12684" x="5762625" y="3611563"/>
          <p14:tracePt t="12693" x="5762625" y="3629025"/>
          <p14:tracePt t="12700" x="5762625" y="3638550"/>
          <p14:tracePt t="12710" x="5762625" y="3648075"/>
          <p14:tracePt t="12719" x="5762625" y="3665538"/>
          <p14:tracePt t="12902" x="5754688" y="3665538"/>
          <p14:tracePt t="12913" x="5735638" y="3665538"/>
          <p14:tracePt t="12927" x="5718175" y="3665538"/>
          <p14:tracePt t="12934" x="5699125" y="3665538"/>
          <p14:tracePt t="12943" x="5672138" y="3665538"/>
          <p14:tracePt t="12950" x="5635625" y="3665538"/>
          <p14:tracePt t="12960" x="5599113" y="3665538"/>
          <p14:tracePt t="12968" x="5543550" y="3665538"/>
          <p14:tracePt t="12978" x="5480050" y="3684588"/>
          <p14:tracePt t="12986" x="5426075" y="3684588"/>
          <p14:tracePt t="12993" x="5370513" y="3694113"/>
          <p14:tracePt t="13001" x="5326063" y="3694113"/>
          <p14:tracePt t="13009" x="5289550" y="3694113"/>
          <p14:tracePt t="13016" x="5260975" y="3694113"/>
          <p14:tracePt t="13026" x="5243513" y="3694113"/>
          <p14:tracePt t="13035" x="5224463" y="3694113"/>
          <p14:tracePt t="13044" x="5216525" y="3694113"/>
          <p14:tracePt t="13060" x="5207000" y="3694113"/>
          <p14:tracePt t="13092" x="5207000" y="3675063"/>
          <p14:tracePt t="13113" x="5207000" y="3665538"/>
          <p14:tracePt t="13136" x="5207000" y="3657600"/>
          <p14:tracePt t="13149" x="5187950" y="3648075"/>
          <p14:tracePt t="13157" x="5180013" y="3638550"/>
          <p14:tracePt t="13173" x="5170488" y="3638550"/>
          <p14:tracePt t="13266" x="5216525" y="3629025"/>
          <p14:tracePt t="13274" x="5270500" y="3629025"/>
          <p14:tracePt t="13280" x="5326063" y="3629025"/>
          <p14:tracePt t="13290" x="5416550" y="3629025"/>
          <p14:tracePt t="13301" x="5472113" y="3629025"/>
          <p14:tracePt t="13308" x="5526088" y="3592513"/>
          <p14:tracePt t="13314" x="5599113" y="3592513"/>
          <p14:tracePt t="13322" x="5626100" y="3592513"/>
          <p14:tracePt t="13331" x="5635625" y="3584575"/>
          <p14:tracePt t="13340" x="5653088" y="3575050"/>
          <p14:tracePt t="13410" x="5672138" y="3575050"/>
          <p14:tracePt t="13421" x="5681663" y="3575050"/>
          <p14:tracePt t="13428" x="5699125" y="3575050"/>
          <p14:tracePt t="13436" x="5772150" y="3575050"/>
          <p14:tracePt t="13446" x="5835650" y="3592513"/>
          <p14:tracePt t="13453" x="5927725" y="3629025"/>
          <p14:tracePt t="13459" x="6045200" y="3648075"/>
          <p14:tracePt t="13466" x="6173788" y="3694113"/>
          <p14:tracePt t="13477" x="6346825" y="3738563"/>
          <p14:tracePt t="13485" x="6510338" y="3784600"/>
          <p14:tracePt t="13494" x="6611938" y="3821113"/>
          <p14:tracePt t="13504" x="6738938" y="3867150"/>
          <p14:tracePt t="13510" x="6821488" y="3894138"/>
          <p14:tracePt t="13517" x="6894513" y="3903663"/>
          <p14:tracePt t="13527" x="6938963" y="3903663"/>
          <p14:tracePt t="13534" x="6975475" y="3903663"/>
          <p14:tracePt t="13542" x="7004050" y="3921125"/>
          <p14:tracePt t="13552" x="7040563" y="3921125"/>
          <p14:tracePt t="13560" x="7058025" y="3921125"/>
          <p14:tracePt t="13577" x="7067550" y="3921125"/>
          <p14:tracePt t="13699" x="7077075" y="3921125"/>
          <p14:tracePt t="13707" x="7094538" y="3921125"/>
          <p14:tracePt t="13779" x="7094538" y="3930650"/>
          <p14:tracePt t="13788" x="7085013" y="3948113"/>
          <p14:tracePt t="13797" x="7077075" y="3948113"/>
          <p14:tracePt t="13805" x="7067550" y="3948113"/>
          <p14:tracePt t="13812" x="7058025" y="3967163"/>
          <p14:tracePt t="13820" x="7048500" y="3976688"/>
          <p14:tracePt t="13831" x="7040563" y="3976688"/>
          <p14:tracePt t="13838" x="7021513" y="3976688"/>
          <p14:tracePt t="13852" x="7004050" y="3984625"/>
          <p14:tracePt t="13856" x="6985000" y="3994150"/>
          <p14:tracePt t="13865" x="6958013" y="4003675"/>
          <p14:tracePt t="13871" x="6921500" y="4003675"/>
          <p14:tracePt t="13879" x="6884988" y="4003675"/>
          <p14:tracePt t="13887" x="6829425" y="4013200"/>
          <p14:tracePt t="13895" x="6748463" y="4057650"/>
          <p14:tracePt t="13905" x="6675438" y="4057650"/>
          <p14:tracePt t="13913" x="6619875" y="4057650"/>
          <p14:tracePt t="13921" x="6538913" y="4057650"/>
          <p14:tracePt t="13928" x="6483350" y="4057650"/>
          <p14:tracePt t="13939" x="6456363" y="4067175"/>
          <p14:tracePt t="13947" x="6437313" y="4076700"/>
          <p14:tracePt t="13955" x="6429375" y="4076700"/>
          <p14:tracePt t="13963" x="6410325" y="4086225"/>
          <p14:tracePt t="14009" x="6410325" y="4094163"/>
          <p14:tracePt t="14027" x="6437313" y="4103688"/>
          <p14:tracePt t="14035" x="6456363" y="4103688"/>
          <p14:tracePt t="14043" x="6473825" y="4103688"/>
          <p14:tracePt t="14049" x="6492875" y="4103688"/>
          <p14:tracePt t="14057" x="6502400" y="4113213"/>
          <p14:tracePt t="14073" x="6519863" y="4113213"/>
          <p14:tracePt t="14083" x="6529388" y="4113213"/>
          <p14:tracePt t="14091" x="6546850" y="4113213"/>
          <p14:tracePt t="14119" x="6556375" y="4113213"/>
          <p14:tracePt t="14210" x="6556375" y="4122738"/>
          <p14:tracePt t="14218" x="6556375" y="4140200"/>
          <p14:tracePt t="14226" x="6492875" y="4167188"/>
          <p14:tracePt t="14235" x="6419850" y="4195763"/>
          <p14:tracePt t="14241" x="6356350" y="4232275"/>
          <p14:tracePt t="14251" x="6227763" y="4249738"/>
          <p14:tracePt t="14259" x="6091238" y="4276725"/>
          <p14:tracePt t="14267" x="5927725" y="4322763"/>
          <p14:tracePt t="14274" x="5781675" y="4332288"/>
          <p14:tracePt t="14282" x="5616575" y="4376738"/>
          <p14:tracePt t="14290" x="5499100" y="4376738"/>
          <p14:tracePt t="14300" x="5353050" y="4395788"/>
          <p14:tracePt t="14308" x="5243513" y="4413250"/>
          <p14:tracePt t="14316" x="5114925" y="4413250"/>
          <p14:tracePt t="14327" x="5024438" y="4413250"/>
          <p14:tracePt t="14333" x="4970463" y="4413250"/>
          <p14:tracePt t="14343" x="4878388" y="4413250"/>
          <p14:tracePt t="14349" x="4832350" y="4413250"/>
          <p14:tracePt t="14361" x="4795838" y="4413250"/>
          <p14:tracePt t="14366" x="4751388" y="4413250"/>
          <p14:tracePt t="14374" x="4695825" y="4413250"/>
          <p14:tracePt t="14383" x="4659313" y="4413250"/>
          <p14:tracePt t="14390" x="4614863" y="4405313"/>
          <p14:tracePt t="14398" x="4578350" y="4405313"/>
          <p14:tracePt t="14408" x="4505325" y="4405313"/>
          <p14:tracePt t="14417" x="4449763" y="4405313"/>
          <p14:tracePt t="14424" x="4395788" y="4405313"/>
          <p14:tracePt t="14432" x="4322763" y="4405313"/>
          <p14:tracePt t="14441" x="4259263" y="4405313"/>
          <p14:tracePt t="14448" x="4186238" y="4405313"/>
          <p14:tracePt t="14460" x="4094163" y="4405313"/>
          <p14:tracePt t="14468" x="4021138" y="4405313"/>
          <p14:tracePt t="14474" x="3948113" y="4405313"/>
          <p14:tracePt t="14483" x="3875088" y="4405313"/>
          <p14:tracePt t="14490" x="3802063" y="4405313"/>
          <p14:tracePt t="14501" x="3757613" y="4405313"/>
          <p14:tracePt t="14510" x="3675063" y="4405313"/>
          <p14:tracePt t="14517" x="3629025" y="4405313"/>
          <p14:tracePt t="14526" x="3592513" y="4405313"/>
          <p14:tracePt t="14534" x="3582988" y="4405313"/>
          <p14:tracePt t="14541" x="3575050" y="4405313"/>
          <p14:tracePt t="14614" x="3565525" y="4405313"/>
          <p14:tracePt t="14630" x="3556000" y="4405313"/>
          <p14:tracePt t="14641" x="3538538" y="4395788"/>
          <p14:tracePt t="14644" x="3502025" y="4376738"/>
          <p14:tracePt t="14654" x="3475038" y="4368800"/>
          <p14:tracePt t="14662" x="3429000" y="4349750"/>
          <p14:tracePt t="14674" x="3346450" y="4303713"/>
          <p14:tracePt t="14680" x="3263900" y="4249738"/>
          <p14:tracePt t="14688" x="3190875" y="4222750"/>
          <p14:tracePt t="14695" x="3090863" y="4195763"/>
          <p14:tracePt t="14702" x="3009900" y="4167188"/>
          <p14:tracePt t="14712" x="2936875" y="4130675"/>
          <p14:tracePt t="14720" x="2835275" y="4086225"/>
          <p14:tracePt t="14728" x="2771775" y="4049713"/>
          <p14:tracePt t="14737" x="2727325" y="4013200"/>
          <p14:tracePt t="14744" x="2681288" y="3994150"/>
          <p14:tracePt t="14752" x="2662238" y="3976688"/>
          <p14:tracePt t="14764" x="2617788" y="3930650"/>
          <p14:tracePt t="14772" x="2589213" y="3903663"/>
          <p14:tracePt t="14788" x="2571750" y="3894138"/>
          <p14:tracePt t="14794" x="2552700" y="3875088"/>
          <p14:tracePt t="14805" x="2508250" y="3840163"/>
          <p14:tracePt t="14811" x="2479675" y="3821113"/>
          <p14:tracePt t="14820" x="2479675" y="3811588"/>
          <p14:tracePt t="14832" x="2471738" y="3794125"/>
          <p14:tracePt t="14837" x="2452688" y="3784600"/>
          <p14:tracePt t="14852" x="2443163" y="3775075"/>
          <p14:tracePt t="14860" x="2425700" y="3748088"/>
          <p14:tracePt t="14871" x="2416175" y="3738563"/>
          <p14:tracePt t="14884" x="2416175" y="3721100"/>
          <p14:tracePt t="14891" x="2406650" y="3721100"/>
          <p14:tracePt t="14898" x="2398713" y="3711575"/>
          <p14:tracePt t="14906" x="2398713" y="3702050"/>
          <p14:tracePt t="14914" x="2389188" y="3684588"/>
          <p14:tracePt t="14922" x="2389188" y="3675063"/>
          <p14:tracePt t="14931" x="2389188" y="3665538"/>
          <p14:tracePt t="14938" x="2362200" y="3648075"/>
          <p14:tracePt t="14947" x="2362200" y="3638550"/>
          <p14:tracePt t="14958" x="2362200" y="3629025"/>
          <p14:tracePt t="14966" x="2362200" y="3611563"/>
          <p14:tracePt t="14974" x="2352675" y="3602038"/>
          <p14:tracePt t="14982" x="2352675" y="3592513"/>
          <p14:tracePt t="14990" x="2352675" y="3575050"/>
          <p14:tracePt t="15005" x="2343150" y="3565525"/>
          <p14:tracePt t="15019" x="2343150" y="3556000"/>
          <p14:tracePt t="15119" x="2343150" y="3538538"/>
          <p14:tracePt t="15126" x="2343150" y="3529013"/>
          <p14:tracePt t="15143" x="2343150" y="3519488"/>
          <p14:tracePt t="15188" x="2343150" y="3511550"/>
          <p14:tracePt t="15193" x="2352675" y="3502025"/>
          <p14:tracePt t="15223" x="2362200" y="3492500"/>
          <p14:tracePt t="15230" x="2379663" y="3492500"/>
          <p14:tracePt t="15244" x="2389188" y="3492500"/>
          <p14:tracePt t="15257" x="2389188" y="3482975"/>
          <p14:tracePt t="15267" x="2389188" y="3465513"/>
          <p14:tracePt t="15274" x="2389188" y="3446463"/>
          <p14:tracePt t="15282" x="2389188" y="3438525"/>
          <p14:tracePt t="15290" x="2398713" y="3419475"/>
          <p14:tracePt t="15298" x="2398713" y="3402013"/>
          <p14:tracePt t="15306" x="2398713" y="3375025"/>
          <p14:tracePt t="15314" x="2406650" y="3346450"/>
          <p14:tracePt t="15322" x="2406650" y="3338513"/>
          <p14:tracePt t="15330" x="2406650" y="3319463"/>
          <p14:tracePt t="15338" x="2406650" y="3292475"/>
          <p14:tracePt t="15348" x="2406650" y="3282950"/>
          <p14:tracePt t="15355" x="2406650" y="3265488"/>
          <p14:tracePt t="15369" x="2406650" y="3255963"/>
          <p14:tracePt t="15387" x="2406650" y="3246438"/>
          <p14:tracePt t="15402" x="2406650" y="3219450"/>
          <p14:tracePt t="15409" x="2406650" y="3209925"/>
          <p14:tracePt t="15421" x="2406650" y="3200400"/>
          <p14:tracePt t="15429" x="2406650" y="3192463"/>
          <p14:tracePt t="15437" x="2406650" y="3182938"/>
          <p14:tracePt t="15445" x="2406650" y="3146425"/>
          <p14:tracePt t="15465" x="2406650" y="3119438"/>
          <p14:tracePt t="15472" x="2406650" y="3100388"/>
          <p14:tracePt t="15480" x="2406650" y="3090863"/>
          <p14:tracePt t="15488" x="2406650" y="3063875"/>
          <p14:tracePt t="15493" x="2406650" y="3054350"/>
          <p14:tracePt t="15502" x="2398713" y="3036888"/>
          <p14:tracePt t="15510" x="2398713" y="3017838"/>
          <p14:tracePt t="15520" x="2389188" y="3017838"/>
          <p14:tracePt t="15527" x="2379663" y="3000375"/>
          <p14:tracePt t="15535" x="2362200" y="2982913"/>
          <p14:tracePt t="15549" x="2352675" y="2954338"/>
          <p14:tracePt t="15559" x="2343150" y="2936875"/>
          <p14:tracePt t="15571" x="2335213" y="2936875"/>
          <p14:tracePt t="15577" x="2335213" y="2917825"/>
          <p14:tracePt t="15585" x="2325688" y="2909888"/>
          <p14:tracePt t="15593" x="2325688" y="2900363"/>
          <p14:tracePt t="15601" x="2316163" y="2881313"/>
          <p14:tracePt t="15609" x="2316163" y="2863850"/>
          <p14:tracePt t="15617" x="2316163" y="2854325"/>
          <p14:tracePt t="15627" x="2316163" y="2836863"/>
          <p14:tracePt t="15634" x="2316163" y="2827338"/>
          <p14:tracePt t="15642" x="2316163" y="2808288"/>
          <p14:tracePt t="15650" x="2316163" y="2790825"/>
          <p14:tracePt t="15658" x="2316163" y="2763838"/>
          <p14:tracePt t="15665" x="2316163" y="2735263"/>
          <p14:tracePt t="15672" x="2306638" y="2708275"/>
          <p14:tracePt t="15678" x="2306638" y="2698750"/>
          <p14:tracePt t="15686" x="2306638" y="2662238"/>
          <p14:tracePt t="15694" x="2306638" y="2644775"/>
          <p14:tracePt t="15710" x="2306638" y="2625725"/>
          <p14:tracePt t="15718" x="2306638" y="2598738"/>
          <p14:tracePt t="15726" x="2306638" y="2589213"/>
          <p14:tracePt t="15734" x="2306638" y="2571750"/>
          <p14:tracePt t="15744" x="2306638" y="2525713"/>
          <p14:tracePt t="15752" x="2306638" y="2498725"/>
          <p14:tracePt t="15760" x="2306638" y="2489200"/>
          <p14:tracePt t="15767" x="2298700" y="2462213"/>
          <p14:tracePt t="15775" x="2298700" y="2425700"/>
          <p14:tracePt t="15783" x="2298700" y="2398713"/>
          <p14:tracePt t="15794" x="2298700" y="2379663"/>
          <p14:tracePt t="15803" x="2298700" y="2362200"/>
          <p14:tracePt t="15811" x="2298700" y="2335213"/>
          <p14:tracePt t="15818" x="2298700" y="2325688"/>
          <p14:tracePt t="15826" x="2298700" y="2306638"/>
          <p14:tracePt t="15834" x="2298700" y="2298700"/>
          <p14:tracePt t="15842" x="2298700" y="2289175"/>
          <p14:tracePt t="15853" x="2298700" y="2262188"/>
          <p14:tracePt t="15861" x="2298700" y="2252663"/>
          <p14:tracePt t="15869" x="2298700" y="2216150"/>
          <p14:tracePt t="15876" x="2298700" y="2206625"/>
          <p14:tracePt t="15884" x="2298700" y="2189163"/>
          <p14:tracePt t="15892" x="2289175" y="2179638"/>
          <p14:tracePt t="15900" x="2289175" y="2170113"/>
          <p14:tracePt t="15910" x="2289175" y="2160588"/>
          <p14:tracePt t="15920" x="2289175" y="2152650"/>
          <p14:tracePt t="15926" x="2289175" y="2133600"/>
          <p14:tracePt t="15935" x="2289175" y="2106613"/>
          <p14:tracePt t="15944" x="2289175" y="2097088"/>
          <p14:tracePt t="15952" x="2289175" y="2079625"/>
          <p14:tracePt t="15967" x="2289175" y="2060575"/>
          <p14:tracePt t="15974" x="2289175" y="2033588"/>
          <p14:tracePt t="15982" x="2289175" y="2016125"/>
          <p14:tracePt t="15991" x="2289175" y="1997075"/>
          <p14:tracePt t="15998" x="2289175" y="1987550"/>
          <p14:tracePt t="16007" x="2289175" y="1970088"/>
          <p14:tracePt t="16016" x="2289175" y="1943100"/>
          <p14:tracePt t="16024" x="2289175" y="1933575"/>
          <p14:tracePt t="16030" x="2289175" y="1924050"/>
          <p14:tracePt t="16056" x="2289175" y="1914525"/>
          <p14:tracePt t="16084" x="2289175" y="1906588"/>
          <p14:tracePt t="16100" x="2289175" y="1897063"/>
          <p14:tracePt t="16108" x="2289175" y="1878013"/>
          <p14:tracePt t="16116" x="2289175" y="1870075"/>
          <p14:tracePt t="16127" x="2298700" y="1860550"/>
          <p14:tracePt t="16135" x="2306638" y="1860550"/>
          <p14:tracePt t="16146" x="2316163" y="1860550"/>
          <p14:tracePt t="16156" x="2335213" y="1841500"/>
          <p14:tracePt t="16166" x="2362200" y="1833563"/>
          <p14:tracePt t="16172" x="2370138" y="1833563"/>
          <p14:tracePt t="16182" x="2389188" y="1833563"/>
          <p14:tracePt t="16187" x="2398713" y="1824038"/>
          <p14:tracePt t="16198" x="2425700" y="1814513"/>
          <p14:tracePt t="16203" x="2443163" y="1814513"/>
          <p14:tracePt t="16212" x="2452688" y="1814513"/>
          <p14:tracePt t="16217" x="2479675" y="1797050"/>
          <p14:tracePt t="16232" x="2508250" y="1797050"/>
          <p14:tracePt t="16240" x="2535238" y="1797050"/>
          <p14:tracePt t="16248" x="2571750" y="1797050"/>
          <p14:tracePt t="16256" x="2598738" y="1797050"/>
          <p14:tracePt t="16264" x="2635250" y="1797050"/>
          <p14:tracePt t="16272" x="2698750" y="1814513"/>
          <p14:tracePt t="16280" x="2735263" y="1814513"/>
          <p14:tracePt t="16288" x="2790825" y="1824038"/>
          <p14:tracePt t="16297" x="2835275" y="1824038"/>
          <p14:tracePt t="16304" x="2900363" y="1824038"/>
          <p14:tracePt t="16311" x="2963863" y="1833563"/>
          <p14:tracePt t="16320" x="3036888" y="1851025"/>
          <p14:tracePt t="16330" x="3090863" y="1851025"/>
          <p14:tracePt t="16337" x="3173413" y="1851025"/>
          <p14:tracePt t="16346" x="3209925" y="1860550"/>
          <p14:tracePt t="16351" x="3282950" y="1860550"/>
          <p14:tracePt t="16359" x="3328988" y="1860550"/>
          <p14:tracePt t="16366" x="3355975" y="1860550"/>
          <p14:tracePt t="16375" x="3382963" y="1860550"/>
          <p14:tracePt t="16382" x="3402013" y="1860550"/>
          <p14:tracePt t="16390" x="3446463" y="1870075"/>
          <p14:tracePt t="16398" x="3482975" y="1870075"/>
          <p14:tracePt t="16407" x="3511550" y="1870075"/>
          <p14:tracePt t="16414" x="3529013" y="1870075"/>
          <p14:tracePt t="16420" x="3592513" y="1887538"/>
          <p14:tracePt t="16432" x="3629025" y="1906588"/>
          <p14:tracePt t="16438" x="3648075" y="1906588"/>
          <p14:tracePt t="16447" x="3684588" y="1906588"/>
          <p14:tracePt t="16455" x="3721100" y="1906588"/>
          <p14:tracePt t="16461" x="3738563" y="1906588"/>
          <p14:tracePt t="16469" x="3784600" y="1914525"/>
          <p14:tracePt t="16476" x="3821113" y="1933575"/>
          <p14:tracePt t="16484" x="3857625" y="1933575"/>
          <p14:tracePt t="16494" x="3930650" y="1960563"/>
          <p14:tracePt t="16503" x="3938588" y="1960563"/>
          <p14:tracePt t="16510" x="3984625" y="1970088"/>
          <p14:tracePt t="16518" x="4011613" y="1970088"/>
          <p14:tracePt t="16522" x="4040188" y="1970088"/>
          <p14:tracePt t="16530" x="4076700" y="1970088"/>
          <p14:tracePt t="16538" x="4094163" y="1987550"/>
          <p14:tracePt t="16546" x="4113213" y="1987550"/>
          <p14:tracePt t="16557" x="4130675" y="1997075"/>
          <p14:tracePt t="16565" x="4140200" y="1997075"/>
          <p14:tracePt t="16583" x="4157663" y="2006600"/>
          <p14:tracePt t="16588" x="4176713" y="2006600"/>
          <p14:tracePt t="16597" x="4186238" y="2006600"/>
          <p14:tracePt t="16603" x="4194175" y="2006600"/>
          <p14:tracePt t="16612" x="4222750" y="2016125"/>
          <p14:tracePt t="16619" x="4240213" y="2024063"/>
          <p14:tracePt t="16625" x="4249738" y="2024063"/>
          <p14:tracePt t="16633" x="4276725" y="2024063"/>
          <p14:tracePt t="16641" x="4295775" y="2024063"/>
          <p14:tracePt t="16658" x="4303713" y="2024063"/>
          <p14:tracePt t="16666" x="4322763" y="2024063"/>
          <p14:tracePt t="16674" x="4349750" y="2033588"/>
          <p14:tracePt t="16681" x="4367213" y="2033588"/>
          <p14:tracePt t="16689" x="4376738" y="2033588"/>
          <p14:tracePt t="16696" x="4440238" y="2033588"/>
          <p14:tracePt t="16705" x="4449763" y="2033588"/>
          <p14:tracePt t="16713" x="4476750" y="2033588"/>
          <p14:tracePt t="16720" x="4495800" y="2033588"/>
          <p14:tracePt t="16729" x="4505325" y="2033588"/>
          <p14:tracePt t="16736" x="4541838" y="2033588"/>
          <p14:tracePt t="16742" x="4559300" y="2043113"/>
          <p14:tracePt t="16750" x="4586288" y="2052638"/>
          <p14:tracePt t="16758" x="4595813" y="2052638"/>
          <p14:tracePt t="16766" x="4614863" y="2052638"/>
          <p14:tracePt t="16774" x="4632325" y="2079625"/>
          <p14:tracePt t="16782" x="4651375" y="2079625"/>
          <p14:tracePt t="16792" x="4668838" y="2079625"/>
          <p14:tracePt t="16801" x="4687888" y="2079625"/>
          <p14:tracePt t="16808" x="4695825" y="2079625"/>
          <p14:tracePt t="16818" x="4714875" y="2079625"/>
          <p14:tracePt t="16824" x="4732338" y="2089150"/>
          <p14:tracePt t="16832" x="4751388" y="2089150"/>
          <p14:tracePt t="16839" x="4759325" y="2089150"/>
          <p14:tracePt t="16845" x="4768850" y="2089150"/>
          <p14:tracePt t="16852" x="4787900" y="2089150"/>
          <p14:tracePt t="16868" x="4795838" y="2089150"/>
          <p14:tracePt t="16877" x="4814888" y="2089150"/>
          <p14:tracePt t="16888" x="4814888" y="2097088"/>
          <p14:tracePt t="16896" x="4832350" y="2097088"/>
          <p14:tracePt t="16906" x="4851400" y="2097088"/>
          <p14:tracePt t="16915" x="4860925" y="2097088"/>
          <p14:tracePt t="16922" x="4897438" y="2097088"/>
          <p14:tracePt t="16930" x="4905375" y="2097088"/>
          <p14:tracePt t="16942" x="4924425" y="2097088"/>
          <p14:tracePt t="16950" x="4941888" y="2097088"/>
          <p14:tracePt t="16956" x="4960938" y="2106613"/>
          <p14:tracePt t="17103" x="4960938" y="2116138"/>
          <p14:tracePt t="17115" x="4960938" y="2125663"/>
          <p14:tracePt t="17122" x="4960938" y="2152650"/>
          <p14:tracePt t="17131" x="4960938" y="2179638"/>
          <p14:tracePt t="17137" x="4960938" y="2189163"/>
          <p14:tracePt t="17147" x="4960938" y="2216150"/>
          <p14:tracePt t="17154" x="4960938" y="2252663"/>
          <p14:tracePt t="17162" x="4960938" y="2289175"/>
          <p14:tracePt t="17171" x="4960938" y="2343150"/>
          <p14:tracePt t="17179" x="4960938" y="2379663"/>
          <p14:tracePt t="17186" x="4960938" y="2425700"/>
          <p14:tracePt t="17195" x="4960938" y="2462213"/>
          <p14:tracePt t="17208" x="4960938" y="2535238"/>
          <p14:tracePt t="17215" x="4960938" y="2571750"/>
          <p14:tracePt t="17222" x="4960938" y="2644775"/>
          <p14:tracePt t="17232" x="4960938" y="2671763"/>
          <p14:tracePt t="17237" x="4960938" y="2735263"/>
          <p14:tracePt t="17246" x="4960938" y="2781300"/>
          <p14:tracePt t="17254" x="4960938" y="2873375"/>
          <p14:tracePt t="17262" x="4951413" y="2900363"/>
          <p14:tracePt t="17270" x="4951413" y="2973388"/>
          <p14:tracePt t="17279" x="4941888" y="3036888"/>
          <p14:tracePt t="17287" x="4941888" y="3063875"/>
          <p14:tracePt t="17296" x="4941888" y="3146425"/>
          <p14:tracePt t="17304" x="4941888" y="3173413"/>
          <p14:tracePt t="17313" x="4941888" y="3200400"/>
          <p14:tracePt t="17320" x="4941888" y="3246438"/>
          <p14:tracePt t="17329" x="4941888" y="3255963"/>
          <p14:tracePt t="17337" x="4941888" y="3282950"/>
          <p14:tracePt t="17348" x="4941888" y="3309938"/>
          <p14:tracePt t="17354" x="4941888" y="3319463"/>
          <p14:tracePt t="17363" x="4941888" y="3338513"/>
          <p14:tracePt t="17382" x="4941888" y="3355975"/>
          <p14:tracePt t="17389" x="4941888" y="3365500"/>
          <p14:tracePt t="17396" x="4941888" y="3382963"/>
          <p14:tracePt t="17404" x="4941888" y="3392488"/>
          <p14:tracePt t="17432" x="4941888" y="3402013"/>
          <p14:tracePt t="17477" x="4941888" y="3411538"/>
          <p14:tracePt t="19864" x="4941888" y="3419475"/>
          <p14:tracePt t="19868" x="4941888" y="3438525"/>
          <p14:tracePt t="19882" x="4933950" y="3455988"/>
          <p14:tracePt t="19890" x="4933950" y="3465513"/>
          <p14:tracePt t="19898" x="4933950" y="3475038"/>
          <p14:tracePt t="19907" x="4924425" y="3482975"/>
          <p14:tracePt t="19914" x="4914900" y="3492500"/>
          <p14:tracePt t="19921" x="4914900" y="3502025"/>
          <p14:tracePt t="19928" x="4914900" y="3511550"/>
          <p14:tracePt t="19937" x="4905375" y="3538538"/>
          <p14:tracePt t="19945" x="4905375" y="3556000"/>
          <p14:tracePt t="19952" x="4897438" y="3565525"/>
          <p14:tracePt t="19958" x="4897438" y="3584575"/>
          <p14:tracePt t="19968" x="4878388" y="3592513"/>
          <p14:tracePt t="19976" x="4868863" y="3621088"/>
          <p14:tracePt t="19985" x="4860925" y="3629025"/>
          <p14:tracePt t="19992" x="4851400" y="3638550"/>
          <p14:tracePt t="20000" x="4851400" y="3648075"/>
          <p14:tracePt t="20007" x="4851400" y="3657600"/>
          <p14:tracePt t="20014" x="4851400" y="3665538"/>
          <p14:tracePt t="20022" x="4841875" y="3684588"/>
          <p14:tracePt t="20038" x="4832350" y="3694113"/>
          <p14:tracePt t="20058" x="4824413" y="3702050"/>
          <p14:tracePt t="20078" x="4814888" y="3711575"/>
          <p14:tracePt t="20151" x="4805363" y="3711575"/>
          <p14:tracePt t="20184" x="4778375" y="3721100"/>
          <p14:tracePt t="20208" x="4768850" y="3730625"/>
          <p14:tracePt t="20252" x="4759325" y="3738563"/>
          <p14:tracePt t="20317" x="4741863" y="3757613"/>
          <p14:tracePt t="20366" x="4732338" y="3757613"/>
          <p14:tracePt t="21129" x="4722813" y="3757613"/>
          <p14:tracePt t="21140" x="4714875" y="3757613"/>
          <p14:tracePt t="21148" x="4695825" y="3738563"/>
          <p14:tracePt t="21157" x="4695825" y="3730625"/>
          <p14:tracePt t="21163" x="4687888" y="3721100"/>
          <p14:tracePt t="21173" x="4678363" y="3684588"/>
          <p14:tracePt t="21182" x="4659313" y="3665538"/>
          <p14:tracePt t="21191" x="4651375" y="3657600"/>
          <p14:tracePt t="21200" x="4641850" y="3648075"/>
          <p14:tracePt t="21205" x="4632325" y="3638550"/>
          <p14:tracePt t="21213" x="4632325" y="3629025"/>
          <p14:tracePt t="21220" x="4622800" y="3611563"/>
          <p14:tracePt t="21228" x="4622800" y="3602038"/>
          <p14:tracePt t="21236" x="4595813" y="3584575"/>
          <p14:tracePt t="21244" x="4586288" y="3575050"/>
          <p14:tracePt t="21262" x="4586288" y="3565525"/>
          <p14:tracePt t="21270" x="4578350" y="3556000"/>
          <p14:tracePt t="23029" x="4578350" y="3538538"/>
          <p14:tracePt t="23946" x="4595813" y="3538538"/>
          <p14:tracePt t="23958" x="4605338" y="3538538"/>
          <p14:tracePt t="23966" x="4622800" y="3538538"/>
          <p14:tracePt t="23980" x="4632325" y="3538538"/>
          <p14:tracePt t="24023" x="4641850" y="3529013"/>
          <p14:tracePt t="24039" x="4641850" y="3519488"/>
          <p14:tracePt t="24049" x="4659313" y="3511550"/>
          <p14:tracePt t="24054" x="4705350" y="3492500"/>
          <p14:tracePt t="24065" x="4751388" y="3492500"/>
          <p14:tracePt t="24072" x="4805363" y="3465513"/>
          <p14:tracePt t="24078" x="4887913" y="3438525"/>
          <p14:tracePt t="24087" x="4978400" y="3429000"/>
          <p14:tracePt t="24094" x="5024438" y="3419475"/>
          <p14:tracePt t="24102" x="5080000" y="3402013"/>
          <p14:tracePt t="24112" x="5133975" y="3402013"/>
          <p14:tracePt t="24122" x="5233988" y="3392488"/>
          <p14:tracePt t="24131" x="5326063" y="3392488"/>
          <p14:tracePt t="24138" x="5416550" y="3375025"/>
          <p14:tracePt t="24145" x="5526088" y="3375025"/>
          <p14:tracePt t="24153" x="5672138" y="3375025"/>
          <p14:tracePt t="24163" x="5799138" y="3365500"/>
          <p14:tracePt t="24171" x="5927725" y="3365500"/>
          <p14:tracePt t="24178" x="6054725" y="3365500"/>
          <p14:tracePt t="24192" x="6127750" y="3365500"/>
          <p14:tracePt t="24195" x="6237288" y="3365500"/>
          <p14:tracePt t="24202" x="6383338" y="3365500"/>
          <p14:tracePt t="24212" x="6519863" y="3338513"/>
          <p14:tracePt t="24220" x="6629400" y="3338513"/>
          <p14:tracePt t="24228" x="6756400" y="3319463"/>
          <p14:tracePt t="24236" x="6884988" y="3292475"/>
          <p14:tracePt t="24247" x="7031038" y="3273425"/>
          <p14:tracePt t="24254" x="7194550" y="3273425"/>
          <p14:tracePt t="24266" x="7359650" y="3273425"/>
          <p14:tracePt t="24272" x="7540625" y="3273425"/>
          <p14:tracePt t="24279" x="7686675" y="3273425"/>
          <p14:tracePt t="24286" x="7832725" y="3273425"/>
          <p14:tracePt t="24295" x="7961313" y="3273425"/>
          <p14:tracePt t="24306" x="8107363" y="3273425"/>
          <p14:tracePt t="24314" x="8234363" y="3273425"/>
          <p14:tracePt t="24323" x="8397875" y="3273425"/>
          <p14:tracePt t="24331" x="8553450" y="3273425"/>
          <p14:tracePt t="24337" x="8736013" y="3273425"/>
          <p14:tracePt t="24345" x="8918575" y="3273425"/>
          <p14:tracePt t="24355" x="9082088" y="3273425"/>
          <p14:tracePt t="24362" x="9264650" y="3273425"/>
          <p14:tracePt t="24370" x="9429750" y="3273425"/>
          <p14:tracePt t="24378" x="9593263" y="3273425"/>
          <p14:tracePt t="24386" x="9766300" y="3273425"/>
          <p14:tracePt t="24397" x="9929813" y="3273425"/>
          <p14:tracePt t="24406" x="10094913" y="3273425"/>
          <p14:tracePt t="24414" x="10340975" y="3273425"/>
          <p14:tracePt t="24422" x="10641013" y="3273425"/>
          <p14:tracePt t="24429" x="10979150" y="3273425"/>
          <p14:tracePt t="24437" x="11280775" y="3273425"/>
          <p14:tracePt t="24446" x="11580813" y="3273425"/>
          <p14:tracePt t="24456" x="11836400" y="3273425"/>
          <p14:tracePt t="24462" x="12065000" y="32734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/>
              <a:t>運作原理</a:t>
            </a:r>
            <a:endParaRPr/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2345" y="1826157"/>
            <a:ext cx="8055298" cy="32752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>
            <a:spLocks noGrp="1"/>
          </p:cNvSpPr>
          <p:nvPr>
            <p:ph type="body" idx="1"/>
          </p:nvPr>
        </p:nvSpPr>
        <p:spPr>
          <a:xfrm>
            <a:off x="677400" y="1053192"/>
            <a:ext cx="8596800" cy="4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2800"/>
              <a:t>Read/Write</a:t>
            </a: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ED24A2C9-FF86-43AF-98EF-32FD11C39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49"/>
    </mc:Choice>
    <mc:Fallback>
      <p:transition spd="slow" advTm="2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5" x="7469188" y="611188"/>
          <p14:tracePt t="283" x="7323138" y="774700"/>
          <p14:tracePt t="291" x="7267575" y="839788"/>
          <p14:tracePt t="296" x="7213600" y="939800"/>
          <p14:tracePt t="304" x="7167563" y="1039813"/>
          <p14:tracePt t="312" x="7067550" y="1130300"/>
          <p14:tracePt t="320" x="6967538" y="1212850"/>
          <p14:tracePt t="328" x="6865938" y="1258888"/>
          <p14:tracePt t="337" x="6784975" y="1322388"/>
          <p14:tracePt t="344" x="6738938" y="1349375"/>
          <p14:tracePt t="353" x="6656388" y="1376363"/>
          <p14:tracePt t="360" x="6611938" y="1422400"/>
          <p14:tracePt t="367" x="6575425" y="1431925"/>
          <p14:tracePt t="375" x="6538913" y="1441450"/>
          <p14:tracePt t="387" x="6519863" y="1449388"/>
          <p14:tracePt t="392" x="6502400" y="1458913"/>
          <p14:tracePt t="398" x="6465888" y="1477963"/>
          <p14:tracePt t="407" x="6456363" y="1495425"/>
          <p14:tracePt t="413" x="6437313" y="1504950"/>
          <p14:tracePt t="421" x="6400800" y="1522413"/>
          <p14:tracePt t="429" x="6319838" y="1550988"/>
          <p14:tracePt t="437" x="6237288" y="1577975"/>
          <p14:tracePt t="445" x="6137275" y="1651000"/>
          <p14:tracePt t="453" x="6045200" y="1677988"/>
          <p14:tracePt t="461" x="5927725" y="1704975"/>
          <p14:tracePt t="469" x="5854700" y="1731963"/>
          <p14:tracePt t="477" x="5772150" y="1760538"/>
          <p14:tracePt t="485" x="5726113" y="1768475"/>
          <p14:tracePt t="496" x="5672138" y="1787525"/>
          <p14:tracePt t="504" x="5635625" y="1797050"/>
          <p14:tracePt t="510" x="5599113" y="1814513"/>
          <p14:tracePt t="517" x="5553075" y="1814513"/>
          <p14:tracePt t="525" x="5507038" y="1833563"/>
          <p14:tracePt t="531" x="5472113" y="1841500"/>
          <p14:tracePt t="539" x="5380038" y="1841500"/>
          <p14:tracePt t="547" x="5297488" y="1860550"/>
          <p14:tracePt t="555" x="5187950" y="1887538"/>
          <p14:tracePt t="565" x="5060950" y="1897063"/>
          <p14:tracePt t="574" x="4924425" y="1960563"/>
          <p14:tracePt t="580" x="4832350" y="1987550"/>
          <p14:tracePt t="589" x="4678363" y="2016125"/>
          <p14:tracePt t="596" x="4568825" y="2033588"/>
          <p14:tracePt t="603" x="4459288" y="2060575"/>
          <p14:tracePt t="613" x="4340225" y="2097088"/>
          <p14:tracePt t="623" x="4213225" y="2133600"/>
          <p14:tracePt t="628" x="4113213" y="2170113"/>
          <p14:tracePt t="637" x="4011613" y="2225675"/>
          <p14:tracePt t="641" x="3875088" y="2289175"/>
          <p14:tracePt t="651" x="3757613" y="2379663"/>
          <p14:tracePt t="657" x="3648075" y="2452688"/>
          <p14:tracePt t="666" x="3556000" y="2517775"/>
          <p14:tracePt t="673" x="3455988" y="2625725"/>
          <p14:tracePt t="681" x="3429000" y="2654300"/>
          <p14:tracePt t="689" x="3392488" y="2690813"/>
          <p14:tracePt t="697" x="3373438" y="2717800"/>
          <p14:tracePt t="707" x="3365500" y="2735263"/>
          <p14:tracePt t="903" x="3355975" y="2744788"/>
          <p14:tracePt t="911" x="3346450" y="2754313"/>
          <p14:tracePt t="918" x="3328988" y="2771775"/>
          <p14:tracePt t="926" x="3309938" y="2790825"/>
          <p14:tracePt t="934" x="3282950" y="2817813"/>
          <p14:tracePt t="943" x="3273425" y="2817813"/>
          <p14:tracePt t="952" x="3227388" y="2844800"/>
          <p14:tracePt t="958" x="3227388" y="2854325"/>
          <p14:tracePt t="967" x="3209925" y="2881313"/>
          <p14:tracePt t="973" x="3190875" y="2890838"/>
          <p14:tracePt t="981" x="3182938" y="2900363"/>
          <p14:tracePt t="995" x="3173413" y="2909888"/>
          <p14:tracePt t="1006" x="3154363" y="2917825"/>
          <p14:tracePt t="1026" x="3146425" y="2927350"/>
          <p14:tracePt t="1050" x="3136900" y="2936875"/>
          <p14:tracePt t="1057" x="3127375" y="2973388"/>
          <p14:tracePt t="1067" x="3119438" y="2982913"/>
          <p14:tracePt t="1083" x="3119438" y="3000375"/>
          <p14:tracePt t="1091" x="3109913" y="3046413"/>
          <p14:tracePt t="1100" x="3100388" y="3100388"/>
          <p14:tracePt t="1107" x="3090863" y="3146425"/>
          <p14:tracePt t="1116" x="3090863" y="3200400"/>
          <p14:tracePt t="1123" x="3090863" y="3273425"/>
          <p14:tracePt t="1133" x="3090863" y="3346450"/>
          <p14:tracePt t="1141" x="3090863" y="3392488"/>
          <p14:tracePt t="1150" x="3090863" y="3419475"/>
          <p14:tracePt t="1157" x="3090863" y="3446463"/>
          <p14:tracePt t="1166" x="3090863" y="3492500"/>
          <p14:tracePt t="1173" x="3090863" y="3602038"/>
          <p14:tracePt t="1181" x="3090863" y="3657600"/>
          <p14:tracePt t="1189" x="3090863" y="3665538"/>
          <p14:tracePt t="1589" x="3082925" y="3665538"/>
          <p14:tracePt t="1618" x="3073400" y="3648075"/>
          <p14:tracePt t="1625" x="3063875" y="3621088"/>
          <p14:tracePt t="1632" x="3063875" y="3611563"/>
          <p14:tracePt t="1639" x="3063875" y="3592513"/>
          <p14:tracePt t="1646" x="3054350" y="3565525"/>
          <p14:tracePt t="1656" x="3046413" y="3565525"/>
          <p14:tracePt t="1664" x="3036888" y="3565525"/>
          <p14:tracePt t="1672" x="3027363" y="3565525"/>
          <p14:tracePt t="1680" x="3017838" y="3565525"/>
          <p14:tracePt t="1688" x="2990850" y="3565525"/>
          <p14:tracePt t="1704" x="2973388" y="3565525"/>
          <p14:tracePt t="1712" x="2954338" y="3565525"/>
          <p14:tracePt t="1720" x="2944813" y="3565525"/>
          <p14:tracePt t="1728" x="2936875" y="3565525"/>
          <p14:tracePt t="1736" x="2927350" y="3556000"/>
          <p14:tracePt t="1746" x="2917825" y="3548063"/>
          <p14:tracePt t="1805" x="2908300" y="3548063"/>
          <p14:tracePt t="1813" x="2890838" y="3548063"/>
          <p14:tracePt t="1821" x="2854325" y="3584575"/>
          <p14:tracePt t="1827" x="2835275" y="3602038"/>
          <p14:tracePt t="1835" x="2827338" y="3611563"/>
          <p14:tracePt t="1843" x="2827338" y="3621088"/>
          <p14:tracePt t="1851" x="2817813" y="3621088"/>
          <p14:tracePt t="1859" x="2798763" y="3621088"/>
          <p14:tracePt t="1867" x="2790825" y="3621088"/>
          <p14:tracePt t="1875" x="2781300" y="3621088"/>
          <p14:tracePt t="1882" x="2771775" y="3621088"/>
          <p14:tracePt t="1889" x="2762250" y="3621088"/>
          <p14:tracePt t="1897" x="2754313" y="3629025"/>
          <p14:tracePt t="1913" x="2744788" y="3629025"/>
          <p14:tracePt t="1920" x="2735263" y="3629025"/>
          <p14:tracePt t="1929" x="2708275" y="3629025"/>
          <p14:tracePt t="1937" x="2690813" y="3629025"/>
          <p14:tracePt t="1944" x="2662238" y="3629025"/>
          <p14:tracePt t="1952" x="2644775" y="3629025"/>
          <p14:tracePt t="1960" x="2617788" y="3629025"/>
          <p14:tracePt t="1968" x="2581275" y="3638550"/>
          <p14:tracePt t="1978" x="2525713" y="3657600"/>
          <p14:tracePt t="1985" x="2498725" y="3657600"/>
          <p14:tracePt t="1993" x="2471738" y="3657600"/>
          <p14:tracePt t="2001" x="2452688" y="3657600"/>
          <p14:tracePt t="2009" x="2443163" y="3657600"/>
          <p14:tracePt t="2017" x="2435225" y="3657600"/>
          <p14:tracePt t="2029" x="2425700" y="3657600"/>
          <p14:tracePt t="2037" x="2416175" y="3657600"/>
          <p14:tracePt t="2147" x="2389188" y="3665538"/>
          <p14:tracePt t="2167" x="2379663" y="3665538"/>
          <p14:tracePt t="2425" x="2398713" y="3657600"/>
          <p14:tracePt t="2434" x="2416175" y="3648075"/>
          <p14:tracePt t="2441" x="2443163" y="3638550"/>
          <p14:tracePt t="2448" x="2452688" y="3629025"/>
          <p14:tracePt t="2455" x="2479675" y="3621088"/>
          <p14:tracePt t="2467" x="2489200" y="3621088"/>
          <p14:tracePt t="2476" x="2498725" y="3621088"/>
          <p14:tracePt t="2491" x="2516188" y="3621088"/>
          <p14:tracePt t="2499" x="2562225" y="3621088"/>
          <p14:tracePt t="2510" x="2598738" y="3621088"/>
          <p14:tracePt t="2517" x="2654300" y="3621088"/>
          <p14:tracePt t="2525" x="2727325" y="3621088"/>
          <p14:tracePt t="2533" x="2798763" y="3621088"/>
          <p14:tracePt t="2541" x="2844800" y="3621088"/>
          <p14:tracePt t="2549" x="2927350" y="3621088"/>
          <p14:tracePt t="2559" x="3000375" y="3621088"/>
          <p14:tracePt t="2567" x="3073400" y="3621088"/>
          <p14:tracePt t="2577" x="3154363" y="3621088"/>
          <p14:tracePt t="2584" x="3209925" y="3621088"/>
          <p14:tracePt t="2593" x="3263900" y="3621088"/>
          <p14:tracePt t="2601" x="3300413" y="3621088"/>
          <p14:tracePt t="2609" x="3336925" y="3621088"/>
          <p14:tracePt t="2617" x="3355975" y="3621088"/>
          <p14:tracePt t="2625" x="3365500" y="3621088"/>
          <p14:tracePt t="2634" x="3373438" y="3621088"/>
          <p14:tracePt t="2658" x="3382963" y="3621088"/>
          <p14:tracePt t="2678" x="3402013" y="3621088"/>
          <p14:tracePt t="2686" x="3409950" y="3621088"/>
          <p14:tracePt t="2694" x="3429000" y="3621088"/>
          <p14:tracePt t="2709" x="3482975" y="3621088"/>
          <p14:tracePt t="2717" x="3511550" y="3611563"/>
          <p14:tracePt t="2725" x="3565525" y="3611563"/>
          <p14:tracePt t="2733" x="3582988" y="3611563"/>
          <p14:tracePt t="2739" x="3619500" y="3611563"/>
          <p14:tracePt t="2747" x="3665538" y="3611563"/>
          <p14:tracePt t="2755" x="3692525" y="3611563"/>
          <p14:tracePt t="2763" x="3711575" y="3611563"/>
          <p14:tracePt t="2773" x="3729038" y="3611563"/>
          <p14:tracePt t="2781" x="3757613" y="3575050"/>
          <p14:tracePt t="2789" x="3794125" y="3575050"/>
          <p14:tracePt t="2797" x="3821113" y="3565525"/>
          <p14:tracePt t="2805" x="3830638" y="3565525"/>
          <p14:tracePt t="2812" x="3848100" y="3556000"/>
          <p14:tracePt t="2820" x="3875088" y="3548063"/>
          <p14:tracePt t="2836" x="3894138" y="3548063"/>
          <p14:tracePt t="2844" x="3903663" y="3548063"/>
          <p14:tracePt t="2849" x="3911600" y="3538538"/>
          <p14:tracePt t="2857" x="3921125" y="3529013"/>
          <p14:tracePt t="2866" x="3930650" y="3529013"/>
          <p14:tracePt t="2873" x="3957638" y="3519488"/>
          <p14:tracePt t="2882" x="3975100" y="3519488"/>
          <p14:tracePt t="2891" x="3994150" y="3519488"/>
          <p14:tracePt t="2901" x="4003675" y="3519488"/>
          <p14:tracePt t="2908" x="4030663" y="3519488"/>
          <p14:tracePt t="2917" x="4057650" y="3519488"/>
          <p14:tracePt t="2922" x="4103688" y="3502025"/>
          <p14:tracePt t="2929" x="4157663" y="3502025"/>
          <p14:tracePt t="2937" x="4186238" y="3502025"/>
          <p14:tracePt t="2944" x="4213225" y="3502025"/>
          <p14:tracePt t="2951" x="4249738" y="3502025"/>
          <p14:tracePt t="2959" x="4259263" y="3502025"/>
          <p14:tracePt t="2967" x="4295775" y="3502025"/>
          <p14:tracePt t="2982" x="4303713" y="3502025"/>
          <p14:tracePt t="3229" x="4303713" y="3492500"/>
          <p14:tracePt t="3251" x="4303713" y="3482975"/>
          <p14:tracePt t="3260" x="4303713" y="3475038"/>
          <p14:tracePt t="3536" x="4313238" y="3455988"/>
          <p14:tracePt t="3543" x="4359275" y="3438525"/>
          <p14:tracePt t="3550" x="4395788" y="3402013"/>
          <p14:tracePt t="3557" x="4440238" y="3382963"/>
          <p14:tracePt t="3566" x="4468813" y="3375025"/>
          <p14:tracePt t="3573" x="4513263" y="3355975"/>
          <p14:tracePt t="3582" x="4541838" y="3338513"/>
          <p14:tracePt t="3601" x="4549775" y="3319463"/>
          <p14:tracePt t="3735" x="4559300" y="3319463"/>
          <p14:tracePt t="3742" x="4559300" y="3302000"/>
          <p14:tracePt t="3748" x="4568825" y="3265488"/>
          <p14:tracePt t="3754" x="4568825" y="3228975"/>
          <p14:tracePt t="3762" x="4586288" y="3200400"/>
          <p14:tracePt t="3771" x="4595813" y="3163888"/>
          <p14:tracePt t="3781" x="4595813" y="3146425"/>
          <p14:tracePt t="3787" x="4605338" y="3119438"/>
          <p14:tracePt t="3793" x="4605338" y="3109913"/>
          <p14:tracePt t="3801" x="4614863" y="3090863"/>
          <p14:tracePt t="3906" x="4632325" y="3090863"/>
          <p14:tracePt t="3913" x="4651375" y="3090863"/>
          <p14:tracePt t="3921" x="4659313" y="3082925"/>
          <p14:tracePt t="3929" x="4687888" y="3063875"/>
          <p14:tracePt t="3936" x="4705350" y="3054350"/>
          <p14:tracePt t="4091" x="4714875" y="3054350"/>
          <p14:tracePt t="4100" x="4722813" y="3054350"/>
          <p14:tracePt t="4107" x="4732338" y="3054350"/>
          <p14:tracePt t="4115" x="4741863" y="3054350"/>
          <p14:tracePt t="4122" x="4751388" y="3063875"/>
          <p14:tracePt t="4130" x="4778375" y="3073400"/>
          <p14:tracePt t="4138" x="4824413" y="3082925"/>
          <p14:tracePt t="4146" x="4832350" y="3100388"/>
          <p14:tracePt t="4154" x="4841875" y="3100388"/>
          <p14:tracePt t="4162" x="4860925" y="3109913"/>
          <p14:tracePt t="4178" x="4868863" y="3119438"/>
          <p14:tracePt t="4186" x="4878388" y="3136900"/>
          <p14:tracePt t="4317" x="4878388" y="3146425"/>
          <p14:tracePt t="4326" x="4887913" y="3155950"/>
          <p14:tracePt t="4340" x="4897438" y="3163888"/>
          <p14:tracePt t="4348" x="4905375" y="3163888"/>
          <p14:tracePt t="4357" x="4905375" y="3173413"/>
          <p14:tracePt t="4365" x="4905375" y="3182938"/>
          <p14:tracePt t="4377" x="4905375" y="3192463"/>
          <p14:tracePt t="4389" x="4905375" y="3209925"/>
          <p14:tracePt t="4397" x="4914900" y="3219450"/>
          <p14:tracePt t="4408" x="4924425" y="3228975"/>
          <p14:tracePt t="4480" x="4933950" y="3236913"/>
          <p14:tracePt t="4588" x="4933950" y="3246438"/>
          <p14:tracePt t="4601" x="4941888" y="3265488"/>
          <p14:tracePt t="4634" x="4951413" y="3265488"/>
          <p14:tracePt t="4641" x="4960938" y="3282950"/>
          <p14:tracePt t="5123" x="4960938" y="3292475"/>
          <p14:tracePt t="5132" x="4960938" y="3302000"/>
          <p14:tracePt t="5145" x="4960938" y="3309938"/>
          <p14:tracePt t="5167" x="4960938" y="3319463"/>
          <p14:tracePt t="5177" x="4960938" y="3338513"/>
          <p14:tracePt t="5188" x="4960938" y="3355975"/>
          <p14:tracePt t="5196" x="4960938" y="3375025"/>
          <p14:tracePt t="5202" x="4960938" y="3392488"/>
          <p14:tracePt t="5211" x="4960938" y="3411538"/>
          <p14:tracePt t="5217" x="4960938" y="3438525"/>
          <p14:tracePt t="5225" x="4960938" y="3446463"/>
          <p14:tracePt t="5235" x="4960938" y="3465513"/>
          <p14:tracePt t="5243" x="4951413" y="3475038"/>
          <p14:tracePt t="5346" x="4933950" y="3475038"/>
          <p14:tracePt t="5373" x="4924425" y="3475038"/>
          <p14:tracePt t="5381" x="4914900" y="3465513"/>
          <p14:tracePt t="5389" x="4887913" y="3392488"/>
          <p14:tracePt t="5398" x="4878388" y="3355975"/>
          <p14:tracePt t="5405" x="4851400" y="3292475"/>
          <p14:tracePt t="5414" x="4814888" y="3192463"/>
          <p14:tracePt t="5421" x="4787900" y="3127375"/>
          <p14:tracePt t="5432" x="4759325" y="3046413"/>
          <p14:tracePt t="5439" x="4705350" y="2936875"/>
          <p14:tracePt t="5448" x="4678363" y="2836863"/>
          <p14:tracePt t="5457" x="4651375" y="2754313"/>
          <p14:tracePt t="5466" x="4632325" y="2625725"/>
          <p14:tracePt t="5473" x="4622800" y="2535238"/>
          <p14:tracePt t="5484" x="4595813" y="2435225"/>
          <p14:tracePt t="5490" x="4578350" y="2343150"/>
          <p14:tracePt t="5499" x="4578350" y="2306638"/>
          <p14:tracePt t="5506" x="4568825" y="2233613"/>
          <p14:tracePt t="5513" x="4559300" y="2189163"/>
          <p14:tracePt t="5521" x="4559300" y="2160588"/>
          <p14:tracePt t="5529" x="4559300" y="2133600"/>
          <p14:tracePt t="5537" x="4559300" y="2089150"/>
          <p14:tracePt t="5547" x="4568825" y="2060575"/>
          <p14:tracePt t="5555" x="4586288" y="2033588"/>
          <p14:tracePt t="5563" x="4595813" y="2024063"/>
          <p14:tracePt t="5571" x="4622800" y="1979613"/>
          <p14:tracePt t="5579" x="4687888" y="1943100"/>
          <p14:tracePt t="5587" x="4722813" y="1914525"/>
          <p14:tracePt t="5595" x="4751388" y="1878013"/>
          <p14:tracePt t="5605" x="4795838" y="1870075"/>
          <p14:tracePt t="5613" x="4824413" y="1841500"/>
          <p14:tracePt t="5623" x="4868863" y="1814513"/>
          <p14:tracePt t="5634" x="4897438" y="1787525"/>
          <p14:tracePt t="5640" x="4914900" y="1768475"/>
          <p14:tracePt t="5647" x="4924425" y="1760538"/>
          <p14:tracePt t="5656" x="4924425" y="1751013"/>
          <p14:tracePt t="5667" x="4924425" y="1741488"/>
          <p14:tracePt t="5761" x="4933950" y="1741488"/>
          <p14:tracePt t="5771" x="4960938" y="1760538"/>
          <p14:tracePt t="5779" x="4970463" y="1787525"/>
          <p14:tracePt t="5788" x="4978400" y="1804988"/>
          <p14:tracePt t="5794" x="5014913" y="1841500"/>
          <p14:tracePt t="5802" x="5033963" y="1870075"/>
          <p14:tracePt t="5808" x="5070475" y="1906588"/>
          <p14:tracePt t="5817" x="5080000" y="1924050"/>
          <p14:tracePt t="5823" x="5097463" y="1943100"/>
          <p14:tracePt t="5831" x="5114925" y="1970088"/>
          <p14:tracePt t="6085" x="5114925" y="1979613"/>
          <p14:tracePt t="6638" x="5114925" y="1997075"/>
          <p14:tracePt t="6643" x="5124450" y="2024063"/>
          <p14:tracePt t="6651" x="5124450" y="2079625"/>
          <p14:tracePt t="6659" x="5124450" y="2097088"/>
          <p14:tracePt t="6665" x="5124450" y="2143125"/>
          <p14:tracePt t="6673" x="5124450" y="2179638"/>
          <p14:tracePt t="6681" x="5124450" y="2197100"/>
          <p14:tracePt t="6689" x="5124450" y="2252663"/>
          <p14:tracePt t="6697" x="5124450" y="2279650"/>
          <p14:tracePt t="6705" x="5133975" y="2325688"/>
          <p14:tracePt t="6711" x="5133975" y="2352675"/>
          <p14:tracePt t="6719" x="5133975" y="2379663"/>
          <p14:tracePt t="6727" x="5133975" y="2452688"/>
          <p14:tracePt t="6737" x="5133975" y="2481263"/>
          <p14:tracePt t="6747" x="5133975" y="2535238"/>
          <p14:tracePt t="6752" x="5133975" y="2562225"/>
          <p14:tracePt t="6761" x="5133975" y="2608263"/>
          <p14:tracePt t="6768" x="5133975" y="2625725"/>
          <p14:tracePt t="6775" x="5133975" y="2644775"/>
          <p14:tracePt t="6783" x="5133975" y="2654300"/>
          <p14:tracePt t="6791" x="5133975" y="2690813"/>
          <p14:tracePt t="6799" x="5133975" y="2717800"/>
          <p14:tracePt t="6809" x="5133975" y="2744788"/>
          <p14:tracePt t="6816" x="5133975" y="2771775"/>
          <p14:tracePt t="6824" x="5133975" y="2790825"/>
          <p14:tracePt t="6830" x="5133975" y="2817813"/>
          <p14:tracePt t="6837" x="5133975" y="2863850"/>
          <p14:tracePt t="6845" x="5133975" y="2890838"/>
          <p14:tracePt t="6854" x="5133975" y="2917825"/>
          <p14:tracePt t="6861" x="5133975" y="2973388"/>
          <p14:tracePt t="6869" x="5133975" y="3009900"/>
          <p14:tracePt t="6877" x="5133975" y="3046413"/>
          <p14:tracePt t="6887" x="5124450" y="3063875"/>
          <p14:tracePt t="6895" x="5124450" y="3073400"/>
          <p14:tracePt t="6904" x="5124450" y="3082925"/>
          <p14:tracePt t="6911" x="5124450" y="3090863"/>
          <p14:tracePt t="6985" x="5124450" y="3100388"/>
          <p14:tracePt t="6992" x="5114925" y="3119438"/>
          <p14:tracePt t="7002" x="5114925" y="3155950"/>
          <p14:tracePt t="7010" x="5106988" y="3182938"/>
          <p14:tracePt t="7022" x="5097463" y="3192463"/>
          <p14:tracePt t="7030" x="5097463" y="3209925"/>
          <p14:tracePt t="7321" x="5097463" y="3200400"/>
          <p14:tracePt t="7327" x="5097463" y="3163888"/>
          <p14:tracePt t="7339" x="5097463" y="3136900"/>
          <p14:tracePt t="7347" x="5097463" y="3127375"/>
          <p14:tracePt t="7355" x="5097463" y="3119438"/>
          <p14:tracePt t="7364" x="5097463" y="3109913"/>
          <p14:tracePt t="7371" x="5097463" y="3100388"/>
          <p14:tracePt t="7381" x="5114925" y="3100388"/>
          <p14:tracePt t="7389" x="5133975" y="3136900"/>
          <p14:tracePt t="7399" x="5160963" y="3200400"/>
          <p14:tracePt t="7406" x="5197475" y="3282950"/>
          <p14:tracePt t="7418" x="5233988" y="3309938"/>
          <p14:tracePt t="7423" x="5253038" y="3328988"/>
          <p14:tracePt t="7431" x="5260975" y="3375025"/>
          <p14:tracePt t="7437" x="5270500" y="3382963"/>
          <p14:tracePt t="7448" x="5270500" y="3392488"/>
          <p14:tracePt t="7457" x="5270500" y="3438525"/>
          <p14:tracePt t="7465" x="5270500" y="3465513"/>
          <p14:tracePt t="7474" x="5270500" y="3492500"/>
          <p14:tracePt t="7481" x="5260975" y="3538538"/>
          <p14:tracePt t="7491" x="5243513" y="3565525"/>
          <p14:tracePt t="7501" x="5216525" y="3602038"/>
          <p14:tracePt t="7505" x="5207000" y="3638550"/>
          <p14:tracePt t="7513" x="5187950" y="3675063"/>
          <p14:tracePt t="7519" x="5170488" y="3730625"/>
          <p14:tracePt t="7527" x="5151438" y="3748088"/>
          <p14:tracePt t="7536" x="5143500" y="3767138"/>
          <p14:tracePt t="7545" x="5114925" y="3811588"/>
          <p14:tracePt t="7555" x="5097463" y="3830638"/>
          <p14:tracePt t="7561" x="5080000" y="3894138"/>
          <p14:tracePt t="7568" x="5033963" y="3921125"/>
          <p14:tracePt t="7575" x="5014913" y="3948113"/>
          <p14:tracePt t="7583" x="4970463" y="3976688"/>
          <p14:tracePt t="7591" x="4914900" y="4030663"/>
          <p14:tracePt t="7600" x="4887913" y="4049713"/>
          <p14:tracePt t="7607" x="4841875" y="4057650"/>
          <p14:tracePt t="7617" x="4795838" y="4094163"/>
          <p14:tracePt t="7623" x="4768850" y="4122738"/>
          <p14:tracePt t="7633" x="4732338" y="4149725"/>
          <p14:tracePt t="7638" x="4705350" y="4167188"/>
          <p14:tracePt t="7645" x="4651375" y="4186238"/>
          <p14:tracePt t="7653" x="4622800" y="4222750"/>
          <p14:tracePt t="7662" x="4595813" y="4240213"/>
          <p14:tracePt t="7669" x="4586288" y="4249738"/>
          <p14:tracePt t="7679" x="4586288" y="4259263"/>
          <p14:tracePt t="7689" x="4578350" y="4268788"/>
          <p14:tracePt t="7696" x="4568825" y="4295775"/>
          <p14:tracePt t="7703" x="4559300" y="4295775"/>
          <p14:tracePt t="7710" x="4559300" y="4303713"/>
          <p14:tracePt t="7718" x="4559300" y="4313238"/>
          <p14:tracePt t="7725" x="4559300" y="4332288"/>
          <p14:tracePt t="7731" x="4559300" y="4340225"/>
          <p14:tracePt t="7741" x="4559300" y="4349750"/>
          <p14:tracePt t="7752" x="4559300" y="4376738"/>
          <p14:tracePt t="7775" x="4559300" y="4395788"/>
          <p14:tracePt t="7794" x="4559300" y="4405313"/>
          <p14:tracePt t="7802" x="4549775" y="4413250"/>
          <p14:tracePt t="7822" x="4541838" y="4422775"/>
          <p14:tracePt t="7832" x="4532313" y="4441825"/>
          <p14:tracePt t="7842" x="4513263" y="4441825"/>
          <p14:tracePt t="7850" x="4495800" y="4441825"/>
          <p14:tracePt t="7857" x="4476750" y="4459288"/>
          <p14:tracePt t="7865" x="4459288" y="4468813"/>
          <p14:tracePt t="7873" x="4440238" y="4478338"/>
          <p14:tracePt t="7881" x="4432300" y="4486275"/>
          <p14:tracePt t="7891" x="4403725" y="4495800"/>
          <p14:tracePt t="7911" x="4395788" y="4495800"/>
          <p14:tracePt t="7923" x="4386263" y="4514850"/>
          <p14:tracePt t="7939" x="4376738" y="4522788"/>
          <p14:tracePt t="7954" x="4367213" y="4522788"/>
          <p14:tracePt t="7960" x="4359275" y="4522788"/>
          <p14:tracePt t="7974" x="4349750" y="4522788"/>
          <p14:tracePt t="7983" x="4330700" y="4522788"/>
          <p14:tracePt t="7998" x="4303713" y="4532313"/>
          <p14:tracePt t="8007" x="4286250" y="4541838"/>
          <p14:tracePt t="8014" x="4267200" y="4551363"/>
          <p14:tracePt t="8021" x="4240213" y="4551363"/>
          <p14:tracePt t="8029" x="4203700" y="4551363"/>
          <p14:tracePt t="8039" x="4167188" y="4551363"/>
          <p14:tracePt t="8047" x="4130675" y="4551363"/>
          <p14:tracePt t="8054" x="4084638" y="4559300"/>
          <p14:tracePt t="8062" x="3994150" y="4559300"/>
          <p14:tracePt t="8070" x="3938588" y="4578350"/>
          <p14:tracePt t="8079" x="3894138" y="4578350"/>
          <p14:tracePt t="8087" x="3830638" y="4578350"/>
          <p14:tracePt t="8094" x="3811588" y="4578350"/>
          <p14:tracePt t="8100" x="3794125" y="4578350"/>
          <p14:tracePt t="8158" x="3830638" y="4578350"/>
          <p14:tracePt t="8165" x="3848100" y="4559300"/>
          <p14:tracePt t="8171" x="3875088" y="4541838"/>
          <p14:tracePt t="8179" x="3894138" y="4541838"/>
          <p14:tracePt t="8187" x="3911600" y="4514850"/>
          <p14:tracePt t="8194" x="3921125" y="4505325"/>
          <p14:tracePt t="8203" x="3938588" y="4505325"/>
          <p14:tracePt t="8209" x="3957638" y="4505325"/>
          <p14:tracePt t="8217" x="3975100" y="4495800"/>
          <p14:tracePt t="8225" x="3984625" y="4495800"/>
          <p14:tracePt t="8233" x="3994150" y="4495800"/>
          <p14:tracePt t="8249" x="4011613" y="4495800"/>
          <p14:tracePt t="8257" x="4030663" y="4495800"/>
          <p14:tracePt t="8265" x="4076700" y="4495800"/>
          <p14:tracePt t="8273" x="4103688" y="4495800"/>
          <p14:tracePt t="8281" x="4130675" y="4495800"/>
          <p14:tracePt t="8289" x="4149725" y="4495800"/>
          <p14:tracePt t="8297" x="4176713" y="4495800"/>
          <p14:tracePt t="8304" x="4213225" y="4522788"/>
          <p14:tracePt t="8319" x="4222750" y="4522788"/>
          <p14:tracePt t="8327" x="4240213" y="4522788"/>
          <p14:tracePt t="8335" x="4259263" y="4532313"/>
          <p14:tracePt t="8447" x="4267200" y="4541838"/>
          <p14:tracePt t="8459" x="4286250" y="4551363"/>
          <p14:tracePt t="8472" x="4295775" y="4551363"/>
          <p14:tracePt t="8478" x="4303713" y="4551363"/>
          <p14:tracePt t="8494" x="4313238" y="4551363"/>
          <p14:tracePt t="8502" x="4330700" y="4551363"/>
          <p14:tracePt t="8514" x="4340225" y="4551363"/>
          <p14:tracePt t="8526" x="4349750" y="4551363"/>
          <p14:tracePt t="8533" x="4359275" y="4551363"/>
          <p14:tracePt t="8546" x="4367213" y="4551363"/>
          <p14:tracePt t="8554" x="4376738" y="4551363"/>
          <p14:tracePt t="8561" x="4403725" y="4551363"/>
          <p14:tracePt t="8572" x="4422775" y="4551363"/>
          <p14:tracePt t="8577" x="4440238" y="4551363"/>
          <p14:tracePt t="8585" x="4468813" y="4551363"/>
          <p14:tracePt t="8599" x="4513263" y="4551363"/>
          <p14:tracePt t="8604" x="4541838" y="4551363"/>
          <p14:tracePt t="8610" x="4614863" y="4551363"/>
          <p14:tracePt t="8619" x="4651375" y="4551363"/>
          <p14:tracePt t="8629" x="4751388" y="4551363"/>
          <p14:tracePt t="8637" x="4805363" y="4551363"/>
          <p14:tracePt t="8650" x="4878388" y="4551363"/>
          <p14:tracePt t="8655" x="4933950" y="4551363"/>
          <p14:tracePt t="8663" x="4970463" y="4551363"/>
          <p14:tracePt t="8670" x="5024438" y="4551363"/>
          <p14:tracePt t="8777" x="5024438" y="4559300"/>
          <p14:tracePt t="8800" x="5006975" y="4568825"/>
          <p14:tracePt t="9197" x="5014913" y="4578350"/>
          <p14:tracePt t="9229" x="5024438" y="4595813"/>
          <p14:tracePt t="9241" x="5033963" y="4605338"/>
          <p14:tracePt t="9263" x="5043488" y="4605338"/>
          <p14:tracePt t="12163" x="5043488" y="4614863"/>
          <p14:tracePt t="12307" x="5033963" y="4614863"/>
          <p14:tracePt t="12323" x="5033963" y="4595813"/>
          <p14:tracePt t="12333" x="5033963" y="4587875"/>
          <p14:tracePt t="12341" x="5033963" y="4578350"/>
          <p14:tracePt t="12357" x="5033963" y="4568825"/>
          <p14:tracePt t="12369" x="5033963" y="4551363"/>
          <p14:tracePt t="12497" x="5043488" y="4541838"/>
          <p14:tracePt t="12527" x="5051425" y="4522788"/>
          <p14:tracePt t="12535" x="5060950" y="4514850"/>
          <p14:tracePt t="12551" x="5087938" y="4505325"/>
          <p14:tracePt t="12563" x="5106988" y="4495800"/>
          <p14:tracePt t="12573" x="5143500" y="4495800"/>
          <p14:tracePt t="12580" x="5180013" y="4478338"/>
          <p14:tracePt t="12589" x="5233988" y="4478338"/>
          <p14:tracePt t="12599" x="5326063" y="4478338"/>
          <p14:tracePt t="12605" x="5453063" y="4478338"/>
          <p14:tracePt t="12615" x="5599113" y="4478338"/>
          <p14:tracePt t="12621" x="5745163" y="4478338"/>
          <p14:tracePt t="12630" x="5908675" y="4478338"/>
          <p14:tracePt t="12639" x="6054725" y="4478338"/>
          <p14:tracePt t="12651" x="6146800" y="4478338"/>
          <p14:tracePt t="12656" x="6292850" y="4478338"/>
          <p14:tracePt t="12666" x="6419850" y="4478338"/>
          <p14:tracePt t="12671" x="6546850" y="4478338"/>
          <p14:tracePt t="12680" x="6583363" y="4478338"/>
          <p14:tracePt t="12689" x="6611938" y="4478338"/>
          <p14:tracePt t="12699" x="6629400" y="4478338"/>
          <p14:tracePt t="13283" x="6619875" y="4478338"/>
          <p14:tracePt t="13291" x="6592888" y="4486275"/>
          <p14:tracePt t="13297" x="6565900" y="4486275"/>
          <p14:tracePt t="13306" x="6510338" y="4532313"/>
          <p14:tracePt t="13311" x="6446838" y="4532313"/>
          <p14:tracePt t="13319" x="6373813" y="4551363"/>
          <p14:tracePt t="13328" x="6283325" y="4559300"/>
          <p14:tracePt t="13336" x="6210300" y="4559300"/>
          <p14:tracePt t="13345" x="6173788" y="4559300"/>
          <p14:tracePt t="13353" x="6137275" y="4568825"/>
          <p14:tracePt t="13361" x="6081713" y="4568825"/>
          <p14:tracePt t="13369" x="6037263" y="4568825"/>
          <p14:tracePt t="13377" x="6008688" y="4568825"/>
          <p14:tracePt t="13384" x="5981700" y="4568825"/>
          <p14:tracePt t="13392" x="5964238" y="4568825"/>
          <p14:tracePt t="13399" x="5918200" y="4568825"/>
          <p14:tracePt t="13409" x="5891213" y="4568825"/>
          <p14:tracePt t="13419" x="5818188" y="4559300"/>
          <p14:tracePt t="13423" x="5772150" y="4541838"/>
          <p14:tracePt t="13430" x="5681663" y="4522788"/>
          <p14:tracePt t="13437" x="5589588" y="4514850"/>
          <p14:tracePt t="13445" x="5462588" y="4514850"/>
          <p14:tracePt t="13453" x="5389563" y="4514850"/>
          <p14:tracePt t="13461" x="5243513" y="4514850"/>
          <p14:tracePt t="13469" x="5133975" y="4514850"/>
          <p14:tracePt t="13480" x="4987925" y="4514850"/>
          <p14:tracePt t="13487" x="4905375" y="4514850"/>
          <p14:tracePt t="13498" x="4814888" y="4514850"/>
          <p14:tracePt t="13502" x="4741863" y="4514850"/>
          <p14:tracePt t="13509" x="4668838" y="4514850"/>
          <p14:tracePt t="13515" x="4641850" y="4514850"/>
          <p14:tracePt t="13523" x="4568825" y="4514850"/>
          <p14:tracePt t="13531" x="4541838" y="4514850"/>
          <p14:tracePt t="13539" x="4522788" y="4514850"/>
          <p14:tracePt t="13547" x="4505325" y="4514850"/>
          <p14:tracePt t="13555" x="4486275" y="4532313"/>
          <p14:tracePt t="13571" x="4486275" y="4541838"/>
          <p14:tracePt t="13579" x="4486275" y="4551363"/>
          <p14:tracePt t="13635" x="4476750" y="4559300"/>
          <p14:tracePt t="13659" x="4468813" y="4559300"/>
          <p14:tracePt t="13670" x="4459288" y="4559300"/>
          <p14:tracePt t="13687" x="4449763" y="4559300"/>
          <p14:tracePt t="13695" x="4440238" y="4559300"/>
          <p14:tracePt t="13703" x="4432300" y="4568825"/>
          <p14:tracePt t="13711" x="4422775" y="4578350"/>
          <p14:tracePt t="13719" x="4413250" y="4595813"/>
          <p14:tracePt t="13727" x="4403725" y="4605338"/>
          <p14:tracePt t="13735" x="4395788" y="4614863"/>
          <p14:tracePt t="13743" x="4367213" y="4641850"/>
          <p14:tracePt t="13751" x="4349750" y="4660900"/>
          <p14:tracePt t="13759" x="4340225" y="4697413"/>
          <p14:tracePt t="13767" x="4330700" y="4705350"/>
          <p14:tracePt t="13775" x="4330700" y="4724400"/>
          <p14:tracePt t="13783" x="4330700" y="4768850"/>
          <p14:tracePt t="13791" x="4322763" y="4787900"/>
          <p14:tracePt t="13809" x="4322763" y="4805363"/>
          <p14:tracePt t="13821" x="4322763" y="4814888"/>
          <p14:tracePt t="13829" x="4322763" y="4824413"/>
          <p14:tracePt t="13845" x="4322763" y="4841875"/>
          <p14:tracePt t="13919" x="4322763" y="4851400"/>
          <p14:tracePt t="13926" x="4322763" y="4860925"/>
          <p14:tracePt t="13934" x="4322763" y="4870450"/>
          <p14:tracePt t="13945" x="4303713" y="4897438"/>
          <p14:tracePt t="13952" x="4295775" y="4924425"/>
          <p14:tracePt t="13961" x="4286250" y="4933950"/>
          <p14:tracePt t="13968" x="4286250" y="4943475"/>
          <p14:tracePt t="13977" x="4276725" y="4960938"/>
          <p14:tracePt t="13984" x="4267200" y="4970463"/>
          <p14:tracePt t="14183" x="4267200" y="4979988"/>
          <p14:tracePt t="14207" x="4276725" y="4979988"/>
          <p14:tracePt t="14214" x="4313238" y="4979988"/>
          <p14:tracePt t="14218" x="4340225" y="4970463"/>
          <p14:tracePt t="14229" x="4376738" y="4970463"/>
          <p14:tracePt t="14234" x="4413250" y="4970463"/>
          <p14:tracePt t="14244" x="4486275" y="4970463"/>
          <p14:tracePt t="14251" x="4522788" y="4970463"/>
          <p14:tracePt t="14259" x="4568825" y="4970463"/>
          <p14:tracePt t="14267" x="4622800" y="4970463"/>
          <p14:tracePt t="14275" x="4714875" y="4970463"/>
          <p14:tracePt t="14283" x="4787900" y="4970463"/>
          <p14:tracePt t="14291" x="4841875" y="4970463"/>
          <p14:tracePt t="14299" x="4951413" y="4970463"/>
          <p14:tracePt t="14307" x="4997450" y="4987925"/>
          <p14:tracePt t="14314" x="5051425" y="4987925"/>
          <p14:tracePt t="14321" x="5124450" y="4987925"/>
          <p14:tracePt t="14330" x="5170488" y="5006975"/>
          <p14:tracePt t="14337" x="5207000" y="5006975"/>
          <p14:tracePt t="14346" x="5233988" y="5006975"/>
          <p14:tracePt t="14353" x="5243513" y="5006975"/>
          <p14:tracePt t="14361" x="5270500" y="5006975"/>
          <p14:tracePt t="14441" x="5280025" y="5006975"/>
          <p14:tracePt t="14453" x="5289550" y="4997450"/>
          <p14:tracePt t="14465" x="5297488" y="4987925"/>
          <p14:tracePt t="18536" x="5297488" y="4951413"/>
          <p14:tracePt t="18541" x="5280025" y="4814888"/>
          <p14:tracePt t="18551" x="5280025" y="4687888"/>
          <p14:tracePt t="18557" x="5253038" y="4568825"/>
          <p14:tracePt t="18563" x="5243513" y="4495800"/>
          <p14:tracePt t="18569" x="5216525" y="4432300"/>
          <p14:tracePt t="18577" x="5207000" y="4386263"/>
          <p14:tracePt t="18585" x="5197475" y="4349750"/>
          <p14:tracePt t="18593" x="5180013" y="4286250"/>
          <p14:tracePt t="18601" x="5160963" y="4240213"/>
          <p14:tracePt t="18608" x="5151438" y="4222750"/>
          <p14:tracePt t="18617" x="5151438" y="4167188"/>
          <p14:tracePt t="18625" x="5151438" y="4130675"/>
          <p14:tracePt t="18633" x="5143500" y="4094163"/>
          <p14:tracePt t="18640" x="5133975" y="4076700"/>
          <p14:tracePt t="18649" x="5114925" y="4021138"/>
          <p14:tracePt t="18657" x="5070475" y="3976688"/>
          <p14:tracePt t="18663" x="5060950" y="3957638"/>
          <p14:tracePt t="18671" x="5024438" y="3921125"/>
          <p14:tracePt t="18679" x="4978400" y="3875088"/>
          <p14:tracePt t="18686" x="4897438" y="3821113"/>
          <p14:tracePt t="18695" x="4832350" y="3757613"/>
          <p14:tracePt t="18703" x="4759325" y="3702050"/>
          <p14:tracePt t="18711" x="4641850" y="3584575"/>
          <p14:tracePt t="18719" x="4522788" y="3455988"/>
          <p14:tracePt t="18727" x="4422775" y="3338513"/>
          <p14:tracePt t="18735" x="4330700" y="3219450"/>
          <p14:tracePt t="18743" x="4276725" y="3119438"/>
          <p14:tracePt t="18751" x="4240213" y="3073400"/>
          <p14:tracePt t="18758" x="4213225" y="3046413"/>
          <p14:tracePt t="18766" x="4203700" y="3009900"/>
          <p14:tracePt t="18773" x="4176713" y="2982913"/>
          <p14:tracePt t="18787" x="4157663" y="2973388"/>
          <p14:tracePt t="18794" x="4149725" y="2963863"/>
          <p14:tracePt t="18803" x="4121150" y="2954338"/>
          <p14:tracePt t="18811" x="4113213" y="2936875"/>
          <p14:tracePt t="18859" x="4103688" y="2936875"/>
          <p14:tracePt t="18867" x="4084638" y="2936875"/>
          <p14:tracePt t="18877" x="4076700" y="2946400"/>
          <p14:tracePt t="18884" x="4057650" y="2963863"/>
          <p14:tracePt t="18892" x="4021138" y="2982913"/>
          <p14:tracePt t="18899" x="3957638" y="2990850"/>
          <p14:tracePt t="18910" x="3911600" y="3027363"/>
          <p14:tracePt t="18917" x="3857625" y="3027363"/>
          <p14:tracePt t="18925" x="3794125" y="3054350"/>
          <p14:tracePt t="18933" x="3765550" y="3063875"/>
          <p14:tracePt t="18942" x="3711575" y="3073400"/>
          <p14:tracePt t="18949" x="3675063" y="3100388"/>
          <p14:tracePt t="18957" x="3638550" y="3100388"/>
          <p14:tracePt t="18967" x="3565525" y="3136900"/>
          <p14:tracePt t="18974" x="3556000" y="3146425"/>
          <p14:tracePt t="18985" x="3529013" y="3163888"/>
          <p14:tracePt t="18996" x="3519488" y="3163888"/>
          <p14:tracePt t="19000" x="3511550" y="3200400"/>
          <p14:tracePt t="19011" x="3511550" y="3236913"/>
          <p14:tracePt t="19015" x="3511550" y="3273425"/>
          <p14:tracePt t="19025" x="3511550" y="3346450"/>
          <p14:tracePt t="19238" x="3519488" y="3365500"/>
          <p14:tracePt t="19247" x="3519488" y="3375025"/>
          <p14:tracePt t="19255" x="3538538" y="3438525"/>
          <p14:tracePt t="19263" x="3556000" y="3465513"/>
          <p14:tracePt t="19270" x="3556000" y="3492500"/>
          <p14:tracePt t="19277" x="3556000" y="3502025"/>
          <p14:tracePt t="19289" x="3556000" y="3511550"/>
          <p14:tracePt t="19298" x="3556000" y="3519488"/>
          <p14:tracePt t="19315" x="3556000" y="3529013"/>
          <p14:tracePt t="19323" x="3546475" y="3556000"/>
          <p14:tracePt t="19331" x="3538538" y="3575050"/>
          <p14:tracePt t="19339" x="3519488" y="3592513"/>
          <p14:tracePt t="19346" x="3511550" y="3592513"/>
          <p14:tracePt t="19354" x="3492500" y="3611563"/>
          <p14:tracePt t="19361" x="3482975" y="3621088"/>
          <p14:tracePt t="19369" x="3455988" y="3648075"/>
          <p14:tracePt t="19377" x="3438525" y="3665538"/>
          <p14:tracePt t="19383" x="3402013" y="3694113"/>
          <p14:tracePt t="19391" x="3346450" y="3738563"/>
          <p14:tracePt t="19399" x="3300413" y="3757613"/>
          <p14:tracePt t="19407" x="3236913" y="3775075"/>
          <p14:tracePt t="19415" x="3190875" y="3794125"/>
          <p14:tracePt t="19423" x="3136900" y="3821113"/>
          <p14:tracePt t="19431" x="3090863" y="3840163"/>
          <p14:tracePt t="19439" x="3027363" y="3857625"/>
          <p14:tracePt t="19447" x="3000375" y="3857625"/>
          <p14:tracePt t="19457" x="2954338" y="3857625"/>
          <p14:tracePt t="19466" x="2927350" y="3857625"/>
          <p14:tracePt t="19473" x="2863850" y="3857625"/>
          <p14:tracePt t="19481" x="2827338" y="3857625"/>
          <p14:tracePt t="19488" x="2798763" y="3857625"/>
          <p14:tracePt t="19494" x="2771775" y="3857625"/>
          <p14:tracePt t="19501" x="2744788" y="3857625"/>
          <p14:tracePt t="19509" x="2690813" y="3848100"/>
          <p14:tracePt t="19517" x="2671763" y="3848100"/>
          <p14:tracePt t="19525" x="2635250" y="3821113"/>
          <p14:tracePt t="19533" x="2608263" y="3803650"/>
          <p14:tracePt t="19542" x="2562225" y="3757613"/>
          <p14:tracePt t="19549" x="2516188" y="3738563"/>
          <p14:tracePt t="19556" x="2498725" y="3721100"/>
          <p14:tracePt t="19565" x="2471738" y="3702050"/>
          <p14:tracePt t="19573" x="2462213" y="3694113"/>
          <p14:tracePt t="19581" x="2452688" y="3684588"/>
          <p14:tracePt t="19589" x="2435225" y="3648075"/>
          <p14:tracePt t="19595" x="2425700" y="3638550"/>
          <p14:tracePt t="19603" x="2416175" y="3621088"/>
          <p14:tracePt t="19611" x="2406650" y="3584575"/>
          <p14:tracePt t="19619" x="2398713" y="3538538"/>
          <p14:tracePt t="19627" x="2362200" y="3475038"/>
          <p14:tracePt t="19635" x="2343150" y="3438525"/>
          <p14:tracePt t="19643" x="2335213" y="3375025"/>
          <p14:tracePt t="19651" x="2316163" y="3346450"/>
          <p14:tracePt t="19659" x="2316163" y="3302000"/>
          <p14:tracePt t="19667" x="2306638" y="3273425"/>
          <p14:tracePt t="19674" x="2298700" y="3228975"/>
          <p14:tracePt t="19683" x="2289175" y="3192463"/>
          <p14:tracePt t="19692" x="2289175" y="3173413"/>
          <p14:tracePt t="19697" x="2270125" y="3136900"/>
          <p14:tracePt t="19705" x="2270125" y="3073400"/>
          <p14:tracePt t="19713" x="2262188" y="3027363"/>
          <p14:tracePt t="19721" x="2262188" y="2990850"/>
          <p14:tracePt t="19729" x="2262188" y="2917825"/>
          <p14:tracePt t="19737" x="2262188" y="2863850"/>
          <p14:tracePt t="19744" x="2252663" y="2790825"/>
          <p14:tracePt t="19753" x="2252663" y="2754313"/>
          <p14:tracePt t="19761" x="2252663" y="2727325"/>
          <p14:tracePt t="19769" x="2252663" y="2690813"/>
          <p14:tracePt t="19777" x="2252663" y="2681288"/>
          <p14:tracePt t="19785" x="2252663" y="2662238"/>
          <p14:tracePt t="19794" x="2252663" y="2644775"/>
          <p14:tracePt t="19799" x="2252663" y="2635250"/>
          <p14:tracePt t="19810" x="2252663" y="2608263"/>
          <p14:tracePt t="19817" x="2252663" y="2589213"/>
          <p14:tracePt t="19825" x="2252663" y="2562225"/>
          <p14:tracePt t="19833" x="2252663" y="2525713"/>
          <p14:tracePt t="19841" x="2262188" y="2462213"/>
          <p14:tracePt t="19848" x="2262188" y="2435225"/>
          <p14:tracePt t="19856" x="2262188" y="2398713"/>
          <p14:tracePt t="19864" x="2262188" y="2371725"/>
          <p14:tracePt t="19871" x="2279650" y="2325688"/>
          <p14:tracePt t="19879" x="2289175" y="2279650"/>
          <p14:tracePt t="19887" x="2289175" y="2243138"/>
          <p14:tracePt t="19895" x="2289175" y="2225675"/>
          <p14:tracePt t="19901" x="2298700" y="2216150"/>
          <p14:tracePt t="19917" x="2298700" y="2206625"/>
          <p14:tracePt t="19925" x="2298700" y="2197100"/>
          <p14:tracePt t="19933" x="2298700" y="2189163"/>
          <p14:tracePt t="19949" x="2306638" y="2179638"/>
          <p14:tracePt t="19958" x="2316163" y="2170113"/>
          <p14:tracePt t="19969" x="2316163" y="2160588"/>
          <p14:tracePt t="19977" x="2335213" y="2133600"/>
          <p14:tracePt t="19989" x="2343150" y="2125663"/>
          <p14:tracePt t="19996" x="2352675" y="2116138"/>
          <p14:tracePt t="20005" x="2352675" y="2097088"/>
          <p14:tracePt t="20021" x="2352675" y="2089150"/>
          <p14:tracePt t="20031" x="2362200" y="2079625"/>
          <p14:tracePt t="20039" x="2370138" y="2070100"/>
          <p14:tracePt t="20048" x="2379663" y="2052638"/>
          <p14:tracePt t="20055" x="2379663" y="2043113"/>
          <p14:tracePt t="20064" x="2398713" y="2016125"/>
          <p14:tracePt t="20074" x="2398713" y="2006600"/>
          <p14:tracePt t="20094" x="2406650" y="1997075"/>
          <p14:tracePt t="20577" x="2425700" y="1997075"/>
          <p14:tracePt t="20589" x="2498725" y="1997075"/>
          <p14:tracePt t="20595" x="2571750" y="1997075"/>
          <p14:tracePt t="20602" x="2698750" y="1997075"/>
          <p14:tracePt t="20610" x="2827338" y="1997075"/>
          <p14:tracePt t="20617" x="2990850" y="1997075"/>
          <p14:tracePt t="20625" x="3182938" y="1997075"/>
          <p14:tracePt t="20633" x="3438525" y="2006600"/>
          <p14:tracePt t="20643" x="3794125" y="2043113"/>
          <p14:tracePt t="20650" x="4194175" y="2133600"/>
          <p14:tracePt t="20659" x="4541838" y="2170113"/>
          <p14:tracePt t="20667" x="4824413" y="2216150"/>
          <p14:tracePt t="20675" x="5060950" y="2225675"/>
          <p14:tracePt t="20685" x="5224463" y="2225675"/>
          <p14:tracePt t="20694" x="5297488" y="2225675"/>
          <p14:tracePt t="20702" x="5353050" y="2225675"/>
          <p14:tracePt t="20711" x="5370513" y="2233613"/>
          <p14:tracePt t="20781" x="5380038" y="2243138"/>
          <p14:tracePt t="20801" x="5389563" y="2252663"/>
          <p14:tracePt t="20857" x="5389563" y="2262188"/>
          <p14:tracePt t="20865" x="5389563" y="2270125"/>
          <p14:tracePt t="20872" x="5380038" y="2306638"/>
          <p14:tracePt t="20880" x="5362575" y="2335213"/>
          <p14:tracePt t="20888" x="5353050" y="2379663"/>
          <p14:tracePt t="20895" x="5326063" y="2481263"/>
          <p14:tracePt t="20901" x="5307013" y="2589213"/>
          <p14:tracePt t="20910" x="5289550" y="2698750"/>
          <p14:tracePt t="20917" x="5280025" y="2844800"/>
          <p14:tracePt t="20925" x="5253038" y="2990850"/>
          <p14:tracePt t="20933" x="5224463" y="3109913"/>
          <p14:tracePt t="20942" x="5197475" y="3182938"/>
          <p14:tracePt t="20949" x="5197475" y="3265488"/>
          <p14:tracePt t="20958" x="5180013" y="3319463"/>
          <p14:tracePt t="20967" x="5180013" y="3338513"/>
          <p14:tracePt t="20977" x="5180013" y="3346450"/>
          <p14:tracePt t="20983" x="5170488" y="3375025"/>
          <p14:tracePt t="21191" x="5170488" y="3382963"/>
          <p14:tracePt t="21199" x="5170488" y="3392488"/>
          <p14:tracePt t="21207" x="5170488" y="3402013"/>
          <p14:tracePt t="21214" x="5170488" y="3419475"/>
          <p14:tracePt t="21222" x="5170488" y="3446463"/>
          <p14:tracePt t="21229" x="5170488" y="3455988"/>
          <p14:tracePt t="21237" x="5170488" y="3465513"/>
          <p14:tracePt t="21245" x="5170488" y="3475038"/>
          <p14:tracePt t="21259" x="5151438" y="3482975"/>
          <p14:tracePt t="22843" x="5151438" y="3492500"/>
          <p14:tracePt t="23027" x="5151438" y="3502025"/>
          <p14:tracePt t="23097" x="5151438" y="3519488"/>
          <p14:tracePt t="23103" x="5160963" y="3519488"/>
          <p14:tracePt t="23111" x="5197475" y="3519488"/>
          <p14:tracePt t="23118" x="5253038" y="3519488"/>
          <p14:tracePt t="23128" x="5343525" y="3519488"/>
          <p14:tracePt t="23136" x="5472113" y="3519488"/>
          <p14:tracePt t="23143" x="5580063" y="3519488"/>
          <p14:tracePt t="23151" x="5808663" y="3519488"/>
          <p14:tracePt t="23159" x="6100763" y="3519488"/>
          <p14:tracePt t="23167" x="6510338" y="3519488"/>
          <p14:tracePt t="23177" x="7067550" y="3519488"/>
          <p14:tracePt t="23185" x="7659688" y="3519488"/>
          <p14:tracePt t="23193" x="8443913" y="3519488"/>
          <p14:tracePt t="23204" x="9218613" y="3519488"/>
          <p14:tracePt t="23212" x="9921875" y="3519488"/>
          <p14:tracePt t="23217" x="10523538" y="3575050"/>
          <p14:tracePt t="23229" x="11088688" y="3592513"/>
          <p14:tracePt t="23237" x="11580813" y="3648075"/>
          <p14:tracePt t="23246" x="11963400" y="36655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9f7b116aa_0_18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運作原理</a:t>
            </a:r>
            <a:endParaRPr/>
          </a:p>
        </p:txBody>
      </p:sp>
      <p:sp>
        <p:nvSpPr>
          <p:cNvPr id="184" name="Google Shape;184;gd9f7b116aa_0_18"/>
          <p:cNvSpPr txBox="1">
            <a:spLocks noGrp="1"/>
          </p:cNvSpPr>
          <p:nvPr>
            <p:ph type="body" idx="1"/>
          </p:nvPr>
        </p:nvSpPr>
        <p:spPr>
          <a:xfrm>
            <a:off x="677400" y="1053192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2800"/>
              <a:t>Ack/Nack</a:t>
            </a: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pic>
        <p:nvPicPr>
          <p:cNvPr id="185" name="Google Shape;185;gd9f7b116aa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318" y="1813727"/>
            <a:ext cx="828675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0B29CE3B-2CC1-4635-B25F-1DC94AFE1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0"/>
    </mc:Choice>
    <mc:Fallback>
      <p:transition spd="slow" advTm="1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4" x="11636375" y="3848100"/>
          <p14:tracePt t="368" x="11234738" y="3921125"/>
          <p14:tracePt t="375" x="10806113" y="3984625"/>
          <p14:tracePt t="385" x="10313988" y="4030663"/>
          <p14:tracePt t="394" x="9866313" y="4030663"/>
          <p14:tracePt t="401" x="9456738" y="4030663"/>
          <p14:tracePt t="409" x="9109075" y="4021138"/>
          <p14:tracePt t="416" x="8699500" y="4021138"/>
          <p14:tracePt t="424" x="8324850" y="4021138"/>
          <p14:tracePt t="433" x="7951788" y="4021138"/>
          <p14:tracePt t="443" x="7586663" y="4021138"/>
          <p14:tracePt t="451" x="7085013" y="4057650"/>
          <p14:tracePt t="460" x="6446838" y="4113213"/>
          <p14:tracePt t="471" x="5945188" y="4159250"/>
          <p14:tracePt t="476" x="5580063" y="4159250"/>
          <p14:tracePt t="486" x="5243513" y="4159250"/>
          <p14:tracePt t="493" x="4941888" y="4159250"/>
          <p14:tracePt t="501" x="4778375" y="4149725"/>
          <p14:tracePt t="509" x="4614863" y="4122738"/>
          <p14:tracePt t="517" x="4476750" y="4103688"/>
          <p14:tracePt t="528" x="4330700" y="4076700"/>
          <p14:tracePt t="535" x="4240213" y="4049713"/>
          <p14:tracePt t="544" x="4103688" y="4021138"/>
          <p14:tracePt t="551" x="4048125" y="3994150"/>
          <p14:tracePt t="559" x="3948113" y="3984625"/>
          <p14:tracePt t="567" x="3821113" y="3957638"/>
          <p14:tracePt t="574" x="3757613" y="3911600"/>
          <p14:tracePt t="585" x="3675063" y="3884613"/>
          <p14:tracePt t="592" x="3582988" y="3848100"/>
          <p14:tracePt t="600" x="3546475" y="3811588"/>
          <p14:tracePt t="608" x="3465513" y="3794125"/>
          <p14:tracePt t="616" x="3419475" y="3757613"/>
          <p14:tracePt t="624" x="3402013" y="3757613"/>
          <p14:tracePt t="632" x="3355975" y="3730625"/>
          <p14:tracePt t="642" x="3319463" y="3711575"/>
          <p14:tracePt t="650" x="3255963" y="3694113"/>
          <p14:tracePt t="658" x="3227388" y="3694113"/>
          <p14:tracePt t="666" x="3182938" y="3694113"/>
          <p14:tracePt t="674" x="3154363" y="3694113"/>
          <p14:tracePt t="682" x="3136900" y="3694113"/>
          <p14:tracePt t="690" x="3127375" y="3694113"/>
          <p14:tracePt t="699" x="3109913" y="3694113"/>
          <p14:tracePt t="706" x="3109913" y="3702050"/>
          <p14:tracePt t="1041" x="3119438" y="3694113"/>
          <p14:tracePt t="1097" x="3127375" y="3694113"/>
          <p14:tracePt t="1124" x="3136900" y="3694113"/>
          <p14:tracePt t="1137" x="3154363" y="3684588"/>
          <p14:tracePt t="1144" x="3163888" y="3675063"/>
          <p14:tracePt t="1153" x="3163888" y="3665538"/>
          <p14:tracePt t="1160" x="3182938" y="3657600"/>
          <p14:tracePt t="1169" x="3190875" y="3648075"/>
          <p14:tracePt t="1177" x="3200400" y="3648075"/>
          <p14:tracePt t="1207" x="3209925" y="3648075"/>
          <p14:tracePt t="1344" x="3209925" y="3657600"/>
          <p14:tracePt t="1525" x="3200400" y="3657600"/>
          <p14:tracePt t="1533" x="3182938" y="3657600"/>
          <p14:tracePt t="1553" x="3163888" y="3657600"/>
          <p14:tracePt t="1564" x="3154363" y="3657600"/>
          <p14:tracePt t="1570" x="3136900" y="3657600"/>
          <p14:tracePt t="1583" x="3127375" y="3657600"/>
          <p14:tracePt t="1590" x="3100388" y="3657600"/>
          <p14:tracePt t="1599" x="3090863" y="3657600"/>
          <p14:tracePt t="1615" x="3082925" y="3657600"/>
          <p14:tracePt t="1623" x="3073400" y="3657600"/>
          <p14:tracePt t="1639" x="3063875" y="3657600"/>
          <p14:tracePt t="1646" x="3054350" y="3657600"/>
          <p14:tracePt t="1678" x="3046413" y="3657600"/>
          <p14:tracePt t="1690" x="3036888" y="3657600"/>
          <p14:tracePt t="1713" x="3027363" y="3657600"/>
          <p14:tracePt t="1724" x="3009900" y="3657600"/>
          <p14:tracePt t="1741" x="3000375" y="3657600"/>
          <p14:tracePt t="1749" x="2990850" y="3657600"/>
          <p14:tracePt t="1756" x="2973388" y="3657600"/>
          <p14:tracePt t="1779" x="2954338" y="3657600"/>
          <p14:tracePt t="1791" x="2944813" y="3657600"/>
          <p14:tracePt t="1799" x="2927350" y="3657600"/>
          <p14:tracePt t="1822" x="2917825" y="3657600"/>
          <p14:tracePt t="1831" x="2908300" y="3657600"/>
          <p14:tracePt t="1865" x="2900363" y="3657600"/>
          <p14:tracePt t="1875" x="2881313" y="3657600"/>
          <p14:tracePt t="1884" x="2871788" y="3657600"/>
          <p14:tracePt t="1892" x="2863850" y="3657600"/>
          <p14:tracePt t="1912" x="2817813" y="3657600"/>
          <p14:tracePt t="1923" x="2798763" y="3657600"/>
          <p14:tracePt t="1931" x="2781300" y="3657600"/>
          <p14:tracePt t="1939" x="2762250" y="3657600"/>
          <p14:tracePt t="1947" x="2744788" y="3657600"/>
          <p14:tracePt t="1954" x="2727325" y="3657600"/>
          <p14:tracePt t="1963" x="2708275" y="3648075"/>
          <p14:tracePt t="1971" x="2690813" y="3648075"/>
          <p14:tracePt t="1978" x="2681288" y="3648075"/>
          <p14:tracePt t="1987" x="2671763" y="3629025"/>
          <p14:tracePt t="2003" x="2662238" y="3629025"/>
          <p14:tracePt t="2009" x="2654300" y="3621088"/>
          <p14:tracePt t="2017" x="2654300" y="3611563"/>
          <p14:tracePt t="2026" x="2644775" y="3602038"/>
          <p14:tracePt t="2034" x="2635250" y="3602038"/>
          <p14:tracePt t="2042" x="2625725" y="3592513"/>
          <p14:tracePt t="2049" x="2598738" y="3548063"/>
          <p14:tracePt t="2059" x="2581275" y="3538538"/>
          <p14:tracePt t="2065" x="2516188" y="3511550"/>
          <p14:tracePt t="2073" x="2508250" y="3502025"/>
          <p14:tracePt t="2091" x="2498725" y="3492500"/>
          <p14:tracePt t="2096" x="2489200" y="3482975"/>
          <p14:tracePt t="2104" x="2471738" y="3465513"/>
          <p14:tracePt t="2116" x="2471738" y="3455988"/>
          <p14:tracePt t="2126" x="2462213" y="3446463"/>
          <p14:tracePt t="2133" x="2452688" y="3446463"/>
          <p14:tracePt t="2141" x="2443163" y="3438525"/>
          <p14:tracePt t="2162" x="2443163" y="3429000"/>
          <p14:tracePt t="2171" x="2443163" y="3419475"/>
          <p14:tracePt t="2179" x="2443163" y="3411538"/>
          <p14:tracePt t="2189" x="2443163" y="3392488"/>
          <p14:tracePt t="2197" x="2443163" y="3382963"/>
          <p14:tracePt t="2205" x="2443163" y="3375025"/>
          <p14:tracePt t="2212" x="2443163" y="3355975"/>
          <p14:tracePt t="2224" x="2443163" y="3338513"/>
          <p14:tracePt t="2232" x="2443163" y="3309938"/>
          <p14:tracePt t="2240" x="2425700" y="3273425"/>
          <p14:tracePt t="2253" x="2425700" y="3265488"/>
          <p14:tracePt t="2266" x="2425700" y="3228975"/>
          <p14:tracePt t="2273" x="2425700" y="3192463"/>
          <p14:tracePt t="2281" x="2425700" y="3182938"/>
          <p14:tracePt t="2289" x="2425700" y="3146425"/>
          <p14:tracePt t="2296" x="2425700" y="3090863"/>
          <p14:tracePt t="2305" x="2425700" y="3054350"/>
          <p14:tracePt t="2313" x="2425700" y="3036888"/>
          <p14:tracePt t="2321" x="2435225" y="2982913"/>
          <p14:tracePt t="2330" x="2435225" y="2927350"/>
          <p14:tracePt t="2339" x="2443163" y="2881313"/>
          <p14:tracePt t="2346" x="2443163" y="2836863"/>
          <p14:tracePt t="2355" x="2452688" y="2800350"/>
          <p14:tracePt t="2363" x="2462213" y="2754313"/>
          <p14:tracePt t="2367" x="2471738" y="2717800"/>
          <p14:tracePt t="2375" x="2471738" y="2698750"/>
          <p14:tracePt t="2382" x="2479675" y="2662238"/>
          <p14:tracePt t="2390" x="2489200" y="2644775"/>
          <p14:tracePt t="2401" x="2516188" y="2608263"/>
          <p14:tracePt t="2410" x="2525713" y="2581275"/>
          <p14:tracePt t="2416" x="2525713" y="2571750"/>
          <p14:tracePt t="2423" x="2525713" y="2535238"/>
          <p14:tracePt t="2431" x="2525713" y="2525713"/>
          <p14:tracePt t="2440" x="2525713" y="2508250"/>
          <p14:tracePt t="2448" x="2552700" y="2481263"/>
          <p14:tracePt t="2460" x="2562225" y="2481263"/>
          <p14:tracePt t="2464" x="2562225" y="2462213"/>
          <p14:tracePt t="2470" x="2571750" y="2444750"/>
          <p14:tracePt t="2477" x="2581275" y="2408238"/>
          <p14:tracePt t="2485" x="2589213" y="2408238"/>
          <p14:tracePt t="2493" x="2589213" y="2389188"/>
          <p14:tracePt t="2501" x="2608263" y="2371725"/>
          <p14:tracePt t="2509" x="2617788" y="2362200"/>
          <p14:tracePt t="2517" x="2625725" y="2306638"/>
          <p14:tracePt t="2525" x="2644775" y="2279650"/>
          <p14:tracePt t="2533" x="2654300" y="2233613"/>
          <p14:tracePt t="2540" x="2671763" y="2216150"/>
          <p14:tracePt t="2549" x="2671763" y="2206625"/>
          <p14:tracePt t="2557" x="2698750" y="2179638"/>
          <p14:tracePt t="2566" x="2708275" y="2152650"/>
          <p14:tracePt t="2572" x="2727325" y="2133600"/>
          <p14:tracePt t="2579" x="2727325" y="2125663"/>
          <p14:tracePt t="2587" x="2727325" y="2116138"/>
          <p14:tracePt t="2595" x="2735263" y="2116138"/>
          <p14:tracePt t="2603" x="2744788" y="2106613"/>
          <p14:tracePt t="2611" x="2754313" y="2070100"/>
          <p14:tracePt t="2620" x="2762250" y="2060575"/>
          <p14:tracePt t="2630" x="2762250" y="2052638"/>
          <p14:tracePt t="2637" x="2771775" y="2043113"/>
          <p14:tracePt t="2644" x="2781300" y="2033588"/>
          <p14:tracePt t="2651" x="2798763" y="2006600"/>
          <p14:tracePt t="2670" x="2817813" y="1997075"/>
          <p14:tracePt t="2679" x="2827338" y="1987550"/>
          <p14:tracePt t="2688" x="2844800" y="1979613"/>
          <p14:tracePt t="2695" x="2863850" y="1970088"/>
          <p14:tracePt t="2702" x="2908300" y="1951038"/>
          <p14:tracePt t="2713" x="2936875" y="1887538"/>
          <p14:tracePt t="2725" x="2981325" y="1878013"/>
          <p14:tracePt t="2730" x="3036888" y="1870075"/>
          <p14:tracePt t="2742" x="3082925" y="1860550"/>
          <p14:tracePt t="2746" x="3100388" y="1860550"/>
          <p14:tracePt t="2753" x="3136900" y="1841500"/>
          <p14:tracePt t="2762" x="3146425" y="1841500"/>
          <p14:tracePt t="2769" x="3163888" y="1841500"/>
          <p14:tracePt t="2777" x="3219450" y="1814513"/>
          <p14:tracePt t="2790" x="3236913" y="1814513"/>
          <p14:tracePt t="2797" x="3246438" y="1814513"/>
          <p14:tracePt t="2812" x="3255963" y="1814513"/>
          <p14:tracePt t="2831" x="3263900" y="1814513"/>
          <p14:tracePt t="2843" x="3273425" y="1814513"/>
          <p14:tracePt t="2853" x="3292475" y="1814513"/>
          <p14:tracePt t="2870" x="3319463" y="1814513"/>
          <p14:tracePt t="2879" x="3365500" y="1814513"/>
          <p14:tracePt t="2884" x="3382963" y="1814513"/>
          <p14:tracePt t="2891" x="3409950" y="1814513"/>
          <p14:tracePt t="2913" x="3446463" y="1814513"/>
          <p14:tracePt t="2917" x="3475038" y="1814513"/>
          <p14:tracePt t="2925" x="3492500" y="1814513"/>
          <p14:tracePt t="2933" x="3529013" y="1814513"/>
          <p14:tracePt t="2940" x="3565525" y="1814513"/>
          <p14:tracePt t="2948" x="3582988" y="1824038"/>
          <p14:tracePt t="2956" x="3602038" y="1833563"/>
          <p14:tracePt t="2967" x="3619500" y="1833563"/>
          <p14:tracePt t="2975" x="3638550" y="1833563"/>
          <p14:tracePt t="2991" x="3656013" y="1841500"/>
          <p14:tracePt t="3010" x="3675063" y="1841500"/>
          <p14:tracePt t="3023" x="3692525" y="1841500"/>
          <p14:tracePt t="3032" x="3702050" y="1841500"/>
          <p14:tracePt t="3040" x="3711575" y="1851025"/>
          <p14:tracePt t="3048" x="3721100" y="1851025"/>
          <p14:tracePt t="3058" x="3729038" y="1851025"/>
          <p14:tracePt t="3065" x="3738563" y="1860550"/>
          <p14:tracePt t="3076" x="3748088" y="1860550"/>
          <p14:tracePt t="3101" x="3757613" y="1860550"/>
          <p14:tracePt t="3112" x="3765550" y="1860550"/>
          <p14:tracePt t="3124" x="3775075" y="1860550"/>
          <p14:tracePt t="3131" x="3784600" y="1878013"/>
          <p14:tracePt t="3209" x="3794125" y="1878013"/>
          <p14:tracePt t="3711" x="3802063" y="1878013"/>
          <p14:tracePt t="3719" x="3811588" y="1887538"/>
          <p14:tracePt t="3739" x="3821113" y="1897063"/>
          <p14:tracePt t="4301" x="3830638" y="1906588"/>
          <p14:tracePt t="4307" x="3867150" y="1924050"/>
          <p14:tracePt t="4315" x="3930650" y="1951038"/>
          <p14:tracePt t="4322" x="4030663" y="1987550"/>
          <p14:tracePt t="4334" x="4084638" y="2006600"/>
          <p14:tracePt t="4341" x="4149725" y="2024063"/>
          <p14:tracePt t="4348" x="4222750" y="2043113"/>
          <p14:tracePt t="4357" x="4286250" y="2052638"/>
          <p14:tracePt t="4367" x="4349750" y="2060575"/>
          <p14:tracePt t="4375" x="4376738" y="2097088"/>
          <p14:tracePt t="4385" x="4395788" y="2106613"/>
          <p14:tracePt t="4394" x="4413250" y="2116138"/>
          <p14:tracePt t="4400" x="4422775" y="2125663"/>
          <p14:tracePt t="4513" x="4432300" y="2125663"/>
          <p14:tracePt t="4615" x="4449763" y="2125663"/>
          <p14:tracePt t="4632" x="4468813" y="2125663"/>
          <p14:tracePt t="4638" x="4505325" y="2125663"/>
          <p14:tracePt t="4644" x="4532313" y="2125663"/>
          <p14:tracePt t="4651" x="4586288" y="2125663"/>
          <p14:tracePt t="4661" x="4632325" y="2125663"/>
          <p14:tracePt t="4667" x="4687888" y="2116138"/>
          <p14:tracePt t="4676" x="4714875" y="2116138"/>
          <p14:tracePt t="4685" x="4768850" y="2106613"/>
          <p14:tracePt t="4692" x="4787900" y="2106613"/>
          <p14:tracePt t="4701" x="4805363" y="2106613"/>
          <p14:tracePt t="4709" x="4814888" y="2106613"/>
          <p14:tracePt t="4717" x="4824413" y="2106613"/>
          <p14:tracePt t="4725" x="4832350" y="2106613"/>
          <p14:tracePt t="4743" x="4841875" y="2106613"/>
          <p14:tracePt t="4751" x="4851400" y="2106613"/>
          <p14:tracePt t="4818" x="4860925" y="2106613"/>
          <p14:tracePt t="4839" x="4878388" y="2106613"/>
          <p14:tracePt t="4847" x="4887913" y="2106613"/>
          <p14:tracePt t="4854" x="4914900" y="2106613"/>
          <p14:tracePt t="4897" x="4924425" y="2106613"/>
          <p14:tracePt t="4921" x="4933950" y="2106613"/>
          <p14:tracePt t="4949" x="4951413" y="2116138"/>
          <p14:tracePt t="4961" x="4960938" y="2125663"/>
          <p14:tracePt t="4969" x="4970463" y="2133600"/>
          <p14:tracePt t="4975" x="4978400" y="2143125"/>
          <p14:tracePt t="4983" x="4987925" y="2152650"/>
          <p14:tracePt t="4991" x="4987925" y="2160588"/>
          <p14:tracePt t="4999" x="4997450" y="2160588"/>
          <p14:tracePt t="5015" x="5006975" y="2170113"/>
          <p14:tracePt t="5039" x="5014913" y="2170113"/>
          <p14:tracePt t="5048" x="5024438" y="2179638"/>
          <p14:tracePt t="5779" x="5043488" y="2179638"/>
          <p14:tracePt t="5790" x="5060950" y="2179638"/>
          <p14:tracePt t="5821" x="5060950" y="2160588"/>
          <p14:tracePt t="5827" x="5070475" y="2143125"/>
          <p14:tracePt t="5834" x="5080000" y="2125663"/>
          <p14:tracePt t="5854" x="5080000" y="2116138"/>
          <p14:tracePt t="6422" x="5080000" y="2106613"/>
          <p14:tracePt t="6431" x="5080000" y="2089150"/>
          <p14:tracePt t="6445" x="5080000" y="2079625"/>
          <p14:tracePt t="6455" x="5080000" y="2070100"/>
          <p14:tracePt t="6461" x="5070475" y="2060575"/>
          <p14:tracePt t="6470" x="5051425" y="2052638"/>
          <p14:tracePt t="6477" x="5043488" y="2052638"/>
          <p14:tracePt t="6504" x="5043488" y="2043113"/>
          <p14:tracePt t="6540" x="5033963" y="2033588"/>
          <p14:tracePt t="6552" x="5033963" y="2016125"/>
          <p14:tracePt t="6572" x="5033963" y="2006600"/>
          <p14:tracePt t="6584" x="5033963" y="1997075"/>
          <p14:tracePt t="6592" x="5033963" y="1987550"/>
          <p14:tracePt t="6616" x="5033963" y="1979613"/>
          <p14:tracePt t="6628" x="5033963" y="1970088"/>
          <p14:tracePt t="6640" x="5033963" y="1943100"/>
          <p14:tracePt t="6652" x="5060950" y="1924050"/>
          <p14:tracePt t="6664" x="5070475" y="1914525"/>
          <p14:tracePt t="6672" x="5070475" y="1906588"/>
          <p14:tracePt t="6681" x="5087938" y="1897063"/>
          <p14:tracePt t="6728" x="5124450" y="1887538"/>
          <p14:tracePt t="6749" x="5124450" y="1878013"/>
          <p14:tracePt t="6811" x="5133975" y="1878013"/>
          <p14:tracePt t="6822" x="5143500" y="1878013"/>
          <p14:tracePt t="6832" x="5151438" y="1878013"/>
          <p14:tracePt t="6840" x="5160963" y="1878013"/>
          <p14:tracePt t="6849" x="5180013" y="1897063"/>
          <p14:tracePt t="6856" x="5197475" y="1906588"/>
          <p14:tracePt t="6864" x="5224463" y="1906588"/>
          <p14:tracePt t="6872" x="5233988" y="1914525"/>
          <p14:tracePt t="6880" x="5243513" y="1943100"/>
          <p14:tracePt t="6902" x="5260975" y="1951038"/>
          <p14:tracePt t="6905" x="5260975" y="1960563"/>
          <p14:tracePt t="6912" x="5270500" y="1970088"/>
          <p14:tracePt t="6921" x="5280025" y="1979613"/>
          <p14:tracePt t="6938" x="5297488" y="2006600"/>
          <p14:tracePt t="6969" x="5297488" y="2016125"/>
          <p14:tracePt t="6982" x="5297488" y="2024063"/>
          <p14:tracePt t="6989" x="5297488" y="2033588"/>
          <p14:tracePt t="7008" x="5297488" y="2043113"/>
          <p14:tracePt t="7019" x="5297488" y="2060575"/>
          <p14:tracePt t="7030" x="5297488" y="2079625"/>
          <p14:tracePt t="7038" x="5297488" y="2097088"/>
          <p14:tracePt t="7046" x="5297488" y="2106613"/>
          <p14:tracePt t="7054" x="5297488" y="2125663"/>
          <p14:tracePt t="7074" x="5297488" y="2152650"/>
          <p14:tracePt t="7082" x="5297488" y="2179638"/>
          <p14:tracePt t="7094" x="5297488" y="2189163"/>
          <p14:tracePt t="7102" x="5297488" y="2206625"/>
          <p14:tracePt t="7110" x="5297488" y="2216150"/>
          <p14:tracePt t="7119" x="5297488" y="2243138"/>
          <p14:tracePt t="7135" x="5297488" y="2252663"/>
          <p14:tracePt t="7142" x="5297488" y="2262188"/>
          <p14:tracePt t="7158" x="5297488" y="2270125"/>
          <p14:tracePt t="7166" x="5297488" y="2279650"/>
          <p14:tracePt t="7174" x="5297488" y="2289175"/>
          <p14:tracePt t="7182" x="5297488" y="2306638"/>
          <p14:tracePt t="7190" x="5297488" y="2325688"/>
          <p14:tracePt t="7196" x="5297488" y="2352675"/>
          <p14:tracePt t="7205" x="5297488" y="2389188"/>
          <p14:tracePt t="7213" x="5297488" y="2408238"/>
          <p14:tracePt t="7221" x="5297488" y="2416175"/>
          <p14:tracePt t="7228" x="5297488" y="2435225"/>
          <p14:tracePt t="7237" x="5297488" y="2444750"/>
          <p14:tracePt t="7244" x="5297488" y="2481263"/>
          <p14:tracePt t="7252" x="5297488" y="2498725"/>
          <p14:tracePt t="7260" x="5297488" y="2508250"/>
          <p14:tracePt t="7269" x="5297488" y="2517775"/>
          <p14:tracePt t="7276" x="5297488" y="2562225"/>
          <p14:tracePt t="7285" x="5297488" y="2571750"/>
          <p14:tracePt t="7290" x="5289550" y="2598738"/>
          <p14:tracePt t="7298" x="5289550" y="2617788"/>
          <p14:tracePt t="7307" x="5270500" y="2644775"/>
          <p14:tracePt t="7314" x="5270500" y="2671763"/>
          <p14:tracePt t="7322" x="5253038" y="2727325"/>
          <p14:tracePt t="7330" x="5233988" y="2763838"/>
          <p14:tracePt t="7338" x="5233988" y="2800350"/>
          <p14:tracePt t="7346" x="5216525" y="2844800"/>
          <p14:tracePt t="7354" x="5207000" y="2873375"/>
          <p14:tracePt t="7362" x="5170488" y="2936875"/>
          <p14:tracePt t="7371" x="5151438" y="2963863"/>
          <p14:tracePt t="7378" x="5124450" y="3000375"/>
          <p14:tracePt t="7387" x="5114925" y="3027363"/>
          <p14:tracePt t="7394" x="5097463" y="3046413"/>
          <p14:tracePt t="7401" x="5097463" y="3063875"/>
          <p14:tracePt t="7408" x="5080000" y="3109913"/>
          <p14:tracePt t="7488" x="5070475" y="3109913"/>
          <p14:tracePt t="7496" x="5060950" y="3090863"/>
          <p14:tracePt t="7504" x="5043488" y="3046413"/>
          <p14:tracePt t="7510" x="4997450" y="2982913"/>
          <p14:tracePt t="7518" x="4987925" y="2954338"/>
          <p14:tracePt t="7526" x="4987925" y="2927350"/>
          <p14:tracePt t="7534" x="4970463" y="2890838"/>
          <p14:tracePt t="7542" x="4960938" y="2873375"/>
          <p14:tracePt t="7551" x="4960938" y="2854325"/>
          <p14:tracePt t="7563" x="4960938" y="2836863"/>
          <p14:tracePt t="7572" x="4951413" y="2808288"/>
          <p14:tracePt t="7579" x="4941888" y="2790825"/>
          <p14:tracePt t="7588" x="4933950" y="2735263"/>
          <p14:tracePt t="7598" x="4933950" y="2681288"/>
          <p14:tracePt t="7606" x="4933950" y="2625725"/>
          <p14:tracePt t="7614" x="4933950" y="2562225"/>
          <p14:tracePt t="7623" x="4933950" y="2508250"/>
          <p14:tracePt t="7630" x="4933950" y="2416175"/>
          <p14:tracePt t="7640" x="4933950" y="2362200"/>
          <p14:tracePt t="7648" x="4933950" y="2270125"/>
          <p14:tracePt t="7656" x="4933950" y="2216150"/>
          <p14:tracePt t="7664" x="4933950" y="2152650"/>
          <p14:tracePt t="7673" x="4933950" y="2116138"/>
          <p14:tracePt t="7680" x="4933950" y="2070100"/>
          <p14:tracePt t="7691" x="4941888" y="2052638"/>
          <p14:tracePt t="7698" x="4941888" y="2043113"/>
          <p14:tracePt t="7706" x="4941888" y="2033588"/>
          <p14:tracePt t="7714" x="4941888" y="2024063"/>
          <p14:tracePt t="7723" x="4941888" y="2016125"/>
          <p14:tracePt t="7730" x="4951413" y="1997075"/>
          <p14:tracePt t="7739" x="4960938" y="1970088"/>
          <p14:tracePt t="7746" x="4970463" y="1951038"/>
          <p14:tracePt t="7755" x="4987925" y="1943100"/>
          <p14:tracePt t="7762" x="4987925" y="1924050"/>
          <p14:tracePt t="7770" x="4997450" y="1906588"/>
          <p14:tracePt t="7779" x="5006975" y="1897063"/>
          <p14:tracePt t="7792" x="5014913" y="1887538"/>
          <p14:tracePt t="7798" x="5014913" y="1870075"/>
          <p14:tracePt t="7808" x="5033963" y="1841500"/>
          <p14:tracePt t="7825" x="5043488" y="1833563"/>
          <p14:tracePt t="7830" x="5051425" y="1824038"/>
          <p14:tracePt t="7839" x="5051425" y="1814513"/>
          <p14:tracePt t="7876" x="5060950" y="1804988"/>
          <p14:tracePt t="7947" x="5070475" y="1804988"/>
          <p14:tracePt t="7955" x="5087938" y="1814513"/>
          <p14:tracePt t="7963" x="5114925" y="1878013"/>
          <p14:tracePt t="7975" x="5124450" y="1906588"/>
          <p14:tracePt t="7982" x="5143500" y="1924050"/>
          <p14:tracePt t="7992" x="5151438" y="1970088"/>
          <p14:tracePt t="8003" x="5151438" y="1997075"/>
          <p14:tracePt t="8007" x="5151438" y="2024063"/>
          <p14:tracePt t="8016" x="5151438" y="2097088"/>
          <p14:tracePt t="8026" x="5151438" y="2133600"/>
          <p14:tracePt t="8035" x="5151438" y="2206625"/>
          <p14:tracePt t="8042" x="5143500" y="2316163"/>
          <p14:tracePt t="8050" x="5133975" y="2335213"/>
          <p14:tracePt t="8058" x="5124450" y="2389188"/>
          <p14:tracePt t="8072" x="5097463" y="2452688"/>
          <p14:tracePt t="8077" x="5087938" y="2517775"/>
          <p14:tracePt t="8092" x="5087938" y="2535238"/>
          <p14:tracePt t="8099" x="5080000" y="2544763"/>
          <p14:tracePt t="8107" x="5070475" y="2571750"/>
          <p14:tracePt t="8120" x="5070475" y="2581275"/>
          <p14:tracePt t="8128" x="5060950" y="2589213"/>
          <p14:tracePt t="8136" x="5060950" y="2598738"/>
          <p14:tracePt t="8144" x="5060950" y="2608263"/>
          <p14:tracePt t="8167" x="5060950" y="2617788"/>
          <p14:tracePt t="8180" x="5060950" y="2625725"/>
          <p14:tracePt t="8189" x="5060950" y="2644775"/>
          <p14:tracePt t="8194" x="5060950" y="2654300"/>
          <p14:tracePt t="8204" x="5060950" y="2662238"/>
          <p14:tracePt t="8221" x="5060950" y="2671763"/>
          <p14:tracePt t="8229" x="5060950" y="2681288"/>
          <p14:tracePt t="8236" x="5060950" y="2690813"/>
          <p14:tracePt t="8246" x="5060950" y="2698750"/>
          <p14:tracePt t="8256" x="5060950" y="2727325"/>
          <p14:tracePt t="8262" x="5060950" y="2735263"/>
          <p14:tracePt t="8278" x="5070475" y="2744788"/>
          <p14:tracePt t="8288" x="5070475" y="2763838"/>
          <p14:tracePt t="8295" x="5087938" y="2790825"/>
          <p14:tracePt t="8303" x="5087938" y="2827338"/>
          <p14:tracePt t="8310" x="5106988" y="2854325"/>
          <p14:tracePt t="8320" x="5106988" y="2927350"/>
          <p14:tracePt t="8327" x="5114925" y="2954338"/>
          <p14:tracePt t="8336" x="5114925" y="3017838"/>
          <p14:tracePt t="8343" x="5114925" y="3100388"/>
          <p14:tracePt t="8351" x="5114925" y="3155950"/>
          <p14:tracePt t="8359" x="5114925" y="3228975"/>
          <p14:tracePt t="8369" x="5114925" y="3255963"/>
          <p14:tracePt t="8377" x="5114925" y="3302000"/>
          <p14:tracePt t="8385" x="5114925" y="3319463"/>
          <p14:tracePt t="8400" x="5114925" y="3328988"/>
          <p14:tracePt t="8597" x="5143500" y="3346450"/>
          <p14:tracePt t="8603" x="5160963" y="3355975"/>
          <p14:tracePt t="8611" x="5216525" y="3392488"/>
          <p14:tracePt t="8619" x="5280025" y="3419475"/>
          <p14:tracePt t="8625" x="5380038" y="3455988"/>
          <p14:tracePt t="8633" x="5507038" y="3519488"/>
          <p14:tracePt t="8640" x="5645150" y="3565525"/>
          <p14:tracePt t="8647" x="5772150" y="3611563"/>
          <p14:tracePt t="8655" x="5891213" y="3665538"/>
          <p14:tracePt t="8662" x="6008688" y="3721100"/>
          <p14:tracePt t="8671" x="6091238" y="3794125"/>
          <p14:tracePt t="8679" x="6173788" y="3867150"/>
          <p14:tracePt t="8686" x="6227763" y="3930650"/>
          <p14:tracePt t="8695" x="6310313" y="4013200"/>
          <p14:tracePt t="8703" x="6337300" y="4076700"/>
          <p14:tracePt t="8711" x="6373813" y="4159250"/>
          <p14:tracePt t="8719" x="6392863" y="4249738"/>
          <p14:tracePt t="8727" x="6419850" y="4332288"/>
          <p14:tracePt t="8735" x="6429375" y="4386263"/>
          <p14:tracePt t="8742" x="6437313" y="4449763"/>
          <p14:tracePt t="8749" x="6446838" y="4486275"/>
          <p14:tracePt t="8756" x="6465888" y="4532313"/>
          <p14:tracePt t="8765" x="6473825" y="4559300"/>
          <p14:tracePt t="8773" x="6492875" y="4578350"/>
          <p14:tracePt t="8781" x="6492875" y="4595813"/>
          <p14:tracePt t="8788" x="6510338" y="4624388"/>
          <p14:tracePt t="8797" x="6519863" y="4624388"/>
          <p14:tracePt t="8809" x="6529388" y="4641850"/>
          <p14:tracePt t="8818" x="6538913" y="4660900"/>
          <p14:tracePt t="8824" x="6546850" y="4668838"/>
          <p14:tracePt t="8833" x="6546850" y="4678363"/>
          <p14:tracePt t="8841" x="6565900" y="4697413"/>
          <p14:tracePt t="8849" x="6565900" y="4705350"/>
          <p14:tracePt t="8859" x="6565900" y="4724400"/>
          <p14:tracePt t="8875" x="6565900" y="4732338"/>
          <p14:tracePt t="8891" x="6565900" y="4741863"/>
          <p14:tracePt t="8909" x="6565900" y="4760913"/>
          <p14:tracePt t="8921" x="6565900" y="4768850"/>
          <p14:tracePt t="8927" x="6565900" y="4797425"/>
          <p14:tracePt t="8936" x="6565900" y="4805363"/>
          <p14:tracePt t="8942" x="6565900" y="4814888"/>
          <p14:tracePt t="8951" x="6575425" y="4824413"/>
          <p14:tracePt t="8959" x="6583363" y="4841875"/>
          <p14:tracePt t="8964" x="6583363" y="4851400"/>
          <p14:tracePt t="8973" x="6592888" y="4887913"/>
          <p14:tracePt t="8993" x="6592888" y="4897438"/>
          <p14:tracePt t="9002" x="6592888" y="4906963"/>
          <p14:tracePt t="9115" x="6592888" y="4914900"/>
          <p14:tracePt t="9130" x="6592888" y="4924425"/>
          <p14:tracePt t="9219" x="6592888" y="4951413"/>
          <p14:tracePt t="9251" x="6565900" y="4960938"/>
          <p14:tracePt t="9258" x="6546850" y="4960938"/>
          <p14:tracePt t="9265" x="6502400" y="4960938"/>
          <p14:tracePt t="9272" x="6473825" y="4960938"/>
          <p14:tracePt t="9281" x="6456363" y="4960938"/>
          <p14:tracePt t="9290" x="6437313" y="4960938"/>
          <p14:tracePt t="9301" x="6400800" y="4960938"/>
          <p14:tracePt t="9309" x="6327775" y="4933950"/>
          <p14:tracePt t="9317" x="6292850" y="4906963"/>
          <p14:tracePt t="9324" x="6273800" y="4887913"/>
          <p14:tracePt t="9331" x="6264275" y="4878388"/>
          <p14:tracePt t="9341" x="6246813" y="4851400"/>
          <p14:tracePt t="9347" x="6227763" y="4833938"/>
          <p14:tracePt t="9357" x="6227763" y="4797425"/>
          <p14:tracePt t="9365" x="6227763" y="4732338"/>
          <p14:tracePt t="9374" x="6227763" y="4705350"/>
          <p14:tracePt t="9381" x="6227763" y="4668838"/>
          <p14:tracePt t="9389" x="6256338" y="4624388"/>
          <p14:tracePt t="9398" x="6292850" y="4559300"/>
          <p14:tracePt t="9406" x="6310313" y="4541838"/>
          <p14:tracePt t="9412" x="6337300" y="4532313"/>
          <p14:tracePt t="9420" x="6346825" y="4532313"/>
          <p14:tracePt t="9434" x="6356350" y="4522788"/>
          <p14:tracePt t="9493" x="6356350" y="4532313"/>
          <p14:tracePt t="9502" x="6356350" y="4587875"/>
          <p14:tracePt t="9509" x="6337300" y="4668838"/>
          <p14:tracePt t="9517" x="6327775" y="4705350"/>
          <p14:tracePt t="9527" x="6319838" y="4741863"/>
          <p14:tracePt t="9536" x="6310313" y="4778375"/>
          <p14:tracePt t="9542" x="6310313" y="4787900"/>
          <p14:tracePt t="9552" x="6310313" y="4797425"/>
          <p14:tracePt t="9615" x="6300788" y="4797425"/>
          <p14:tracePt t="9621" x="6283325" y="4751388"/>
          <p14:tracePt t="9632" x="6273800" y="4732338"/>
          <p14:tracePt t="9640" x="6246813" y="4697413"/>
          <p14:tracePt t="9646" x="6237288" y="4651375"/>
          <p14:tracePt t="9655" x="6237288" y="4632325"/>
          <p14:tracePt t="9663" x="6227763" y="4605338"/>
          <p14:tracePt t="9673" x="6210300" y="4559300"/>
          <p14:tracePt t="9681" x="6200775" y="4514850"/>
          <p14:tracePt t="9688" x="6146800" y="4468813"/>
          <p14:tracePt t="9697" x="6127750" y="4441825"/>
          <p14:tracePt t="9705" x="6091238" y="4376738"/>
          <p14:tracePt t="9713" x="6064250" y="4332288"/>
          <p14:tracePt t="9723" x="6008688" y="4249738"/>
          <p14:tracePt t="9731" x="5981700" y="4203700"/>
          <p14:tracePt t="9738" x="5927725" y="4140200"/>
          <p14:tracePt t="9747" x="5891213" y="4094163"/>
          <p14:tracePt t="9754" x="5845175" y="4013200"/>
          <p14:tracePt t="9763" x="5799138" y="3976688"/>
          <p14:tracePt t="9773" x="5735638" y="3948113"/>
          <p14:tracePt t="9781" x="5708650" y="3921125"/>
          <p14:tracePt t="9789" x="5645150" y="3875088"/>
          <p14:tracePt t="9797" x="5635625" y="3875088"/>
          <p14:tracePt t="9805" x="5608638" y="3848100"/>
          <p14:tracePt t="9813" x="5599113" y="3821113"/>
          <p14:tracePt t="9821" x="5589588" y="3811588"/>
          <p14:tracePt t="9831" x="5589588" y="3775075"/>
          <p14:tracePt t="9839" x="5553075" y="3721100"/>
          <p14:tracePt t="9847" x="5535613" y="3684588"/>
          <p14:tracePt t="9855" x="5526088" y="3648075"/>
          <p14:tracePt t="9865" x="5489575" y="3602038"/>
          <p14:tracePt t="9874" x="5462588" y="3565525"/>
          <p14:tracePt t="9889" x="5443538" y="3538538"/>
          <p14:tracePt t="9896" x="5426075" y="3502025"/>
          <p14:tracePt t="9904" x="5407025" y="3492500"/>
          <p14:tracePt t="9912" x="5343525" y="3429000"/>
          <p14:tracePt t="9920" x="5307013" y="3411538"/>
          <p14:tracePt t="9928" x="5280025" y="3392488"/>
          <p14:tracePt t="9940" x="5233988" y="3355975"/>
          <p14:tracePt t="9946" x="5180013" y="3346450"/>
          <p14:tracePt t="9955" x="5160963" y="3338513"/>
          <p14:tracePt t="9963" x="5143500" y="3328988"/>
          <p14:tracePt t="9970" x="5114925" y="3319463"/>
          <p14:tracePt t="9979" x="5114925" y="3309938"/>
          <p14:tracePt t="9986" x="5106988" y="3309938"/>
          <p14:tracePt t="9995" x="5087938" y="3292475"/>
          <p14:tracePt t="10003" x="5080000" y="3273425"/>
          <p14:tracePt t="10013" x="5070475" y="3265488"/>
          <p14:tracePt t="10035" x="5060950" y="3255963"/>
          <p14:tracePt t="10117" x="5060950" y="3246438"/>
          <p14:tracePt t="10307" x="5070475" y="3246438"/>
          <p14:tracePt t="10315" x="5080000" y="3246438"/>
          <p14:tracePt t="10331" x="5087938" y="3246438"/>
          <p14:tracePt t="10360" x="5106988" y="3246438"/>
          <p14:tracePt t="10393" x="5114925" y="3246438"/>
          <p14:tracePt t="10455" x="5133975" y="3246438"/>
          <p14:tracePt t="10465" x="5170488" y="3246438"/>
          <p14:tracePt t="10472" x="5207000" y="3246438"/>
          <p14:tracePt t="10479" x="5260975" y="3246438"/>
          <p14:tracePt t="10487" x="5316538" y="3246438"/>
          <p14:tracePt t="10495" x="5407025" y="3246438"/>
          <p14:tracePt t="10502" x="5462588" y="3228975"/>
          <p14:tracePt t="10513" x="5535613" y="3228975"/>
          <p14:tracePt t="10520" x="5599113" y="3228975"/>
          <p14:tracePt t="10529" x="5626100" y="3228975"/>
          <p14:tracePt t="10536" x="5635625" y="3228975"/>
          <p14:tracePt t="10545" x="5672138" y="3228975"/>
          <p14:tracePt t="10552" x="5681663" y="3228975"/>
          <p14:tracePt t="10591" x="5689600" y="3228975"/>
          <p14:tracePt t="10598" x="5699125" y="3228975"/>
          <p14:tracePt t="10609" x="5726113" y="3228975"/>
          <p14:tracePt t="10621" x="5735638" y="3228975"/>
          <p14:tracePt t="10633" x="5745163" y="3228975"/>
          <p14:tracePt t="10640" x="5754688" y="3228975"/>
          <p14:tracePt t="10657" x="5762625" y="3228975"/>
          <p14:tracePt t="10665" x="5781675" y="3228975"/>
          <p14:tracePt t="10673" x="5808663" y="3228975"/>
          <p14:tracePt t="10683" x="5845175" y="3228975"/>
          <p14:tracePt t="10696" x="5899150" y="3228975"/>
          <p14:tracePt t="10701" x="5954713" y="3228975"/>
          <p14:tracePt t="10709" x="5981700" y="3228975"/>
          <p14:tracePt t="10717" x="6037263" y="3228975"/>
          <p14:tracePt t="10724" x="6110288" y="3228975"/>
          <p14:tracePt t="10733" x="6154738" y="3228975"/>
          <p14:tracePt t="10742" x="6191250" y="3228975"/>
          <p14:tracePt t="10751" x="6237288" y="3228975"/>
          <p14:tracePt t="10758" x="6300788" y="3228975"/>
          <p14:tracePt t="10766" x="6346825" y="3228975"/>
          <p14:tracePt t="10774" x="6383338" y="3228975"/>
          <p14:tracePt t="10784" x="6446838" y="3246438"/>
          <p14:tracePt t="10791" x="6483350" y="3246438"/>
          <p14:tracePt t="10799" x="6529388" y="3255963"/>
          <p14:tracePt t="10807" x="6575425" y="3273425"/>
          <p14:tracePt t="10818" x="6602413" y="3273425"/>
          <p14:tracePt t="10822" x="6656388" y="3273425"/>
          <p14:tracePt t="10834" x="6684963" y="3273425"/>
          <p14:tracePt t="10843" x="6702425" y="3282950"/>
          <p14:tracePt t="10852" x="6719888" y="3282950"/>
          <p14:tracePt t="10859" x="6729413" y="3282950"/>
          <p14:tracePt t="10866" x="6756400" y="3282950"/>
          <p14:tracePt t="10873" x="6765925" y="3282950"/>
          <p14:tracePt t="10883" x="6792913" y="3282950"/>
          <p14:tracePt t="10890" x="6821488" y="3292475"/>
          <p14:tracePt t="10905" x="6838950" y="3302000"/>
          <p14:tracePt t="10915" x="6848475" y="3302000"/>
          <p14:tracePt t="10931" x="6858000" y="3302000"/>
          <p14:tracePt t="10939" x="6865938" y="3309938"/>
          <p14:tracePt t="10946" x="6875463" y="3309938"/>
          <p14:tracePt t="10954" x="6894513" y="3309938"/>
          <p14:tracePt t="10962" x="6938963" y="3309938"/>
          <p14:tracePt t="10970" x="6967538" y="3309938"/>
          <p14:tracePt t="10978" x="6975475" y="3309938"/>
          <p14:tracePt t="10988" x="7004050" y="3309938"/>
          <p14:tracePt t="10994" x="7021513" y="3309938"/>
          <p14:tracePt t="11013" x="7048500" y="3309938"/>
          <p14:tracePt t="11020" x="7067550" y="3319463"/>
          <p14:tracePt t="11028" x="7085013" y="3319463"/>
          <p14:tracePt t="11036" x="7121525" y="3338513"/>
          <p14:tracePt t="11053" x="7131050" y="3338513"/>
          <p14:tracePt t="11060" x="7158038" y="3338513"/>
          <p14:tracePt t="11068" x="7167563" y="3338513"/>
          <p14:tracePt t="11076" x="7185025" y="3338513"/>
          <p14:tracePt t="11088" x="7194550" y="3338513"/>
          <p14:tracePt t="11122" x="7204075" y="3338513"/>
          <p14:tracePt t="11245" x="7213600" y="3338513"/>
          <p14:tracePt t="11261" x="7231063" y="3338513"/>
          <p14:tracePt t="11309" x="7240588" y="3338513"/>
          <p14:tracePt t="11317" x="7250113" y="3338513"/>
          <p14:tracePt t="11327" x="7267575" y="3338513"/>
          <p14:tracePt t="11335" x="7294563" y="3338513"/>
          <p14:tracePt t="11344" x="7313613" y="3338513"/>
          <p14:tracePt t="11351" x="7340600" y="3338513"/>
          <p14:tracePt t="11361" x="7396163" y="3338513"/>
          <p14:tracePt t="11367" x="7423150" y="3338513"/>
          <p14:tracePt t="11376" x="7477125" y="3338513"/>
          <p14:tracePt t="11385" x="7523163" y="3338513"/>
          <p14:tracePt t="11393" x="7586663" y="3338513"/>
          <p14:tracePt t="11400" x="7613650" y="3338513"/>
          <p14:tracePt t="11410" x="7650163" y="3338513"/>
          <p14:tracePt t="11420" x="7678738" y="3338513"/>
          <p14:tracePt t="11424" x="7696200" y="3338513"/>
          <p14:tracePt t="11434" x="7751763" y="3338513"/>
          <p14:tracePt t="11440" x="7769225" y="3355975"/>
          <p14:tracePt t="11449" x="7796213" y="3365500"/>
          <p14:tracePt t="11456" x="7842250" y="3365500"/>
          <p14:tracePt t="11465" x="7878763" y="3365500"/>
          <p14:tracePt t="11472" x="7896225" y="3365500"/>
          <p14:tracePt t="11481" x="7915275" y="3365500"/>
          <p14:tracePt t="11491" x="7932738" y="3375025"/>
          <p14:tracePt t="11500" x="7942263" y="3375025"/>
          <p14:tracePt t="11580" x="7951788" y="3375025"/>
          <p14:tracePt t="11586" x="7969250" y="3375025"/>
          <p14:tracePt t="11593" x="7988300" y="3375025"/>
          <p14:tracePt t="11600" x="8005763" y="3375025"/>
          <p14:tracePt t="11611" x="8015288" y="3375025"/>
          <p14:tracePt t="11620" x="8051800" y="3375025"/>
          <p14:tracePt t="11629" x="8088313" y="3375025"/>
          <p14:tracePt t="11635" x="8134350" y="3375025"/>
          <p14:tracePt t="11643" x="8170863" y="3375025"/>
          <p14:tracePt t="11652" x="8216900" y="3392488"/>
          <p14:tracePt t="11659" x="8288338" y="3392488"/>
          <p14:tracePt t="11667" x="8324850" y="3392488"/>
          <p14:tracePt t="11677" x="8380413" y="3392488"/>
          <p14:tracePt t="11685" x="8397875" y="3402013"/>
          <p14:tracePt t="11693" x="8443913" y="3402013"/>
          <p14:tracePt t="11701" x="8462963" y="3411538"/>
          <p14:tracePt t="11731" x="8480425" y="3411538"/>
          <p14:tracePt t="11741" x="8489950" y="3411538"/>
          <p14:tracePt t="11751" x="8507413" y="3429000"/>
          <p14:tracePt t="11763" x="8516938" y="3446463"/>
          <p14:tracePt t="11771" x="8526463" y="3446463"/>
          <p14:tracePt t="11783" x="8526463" y="3455988"/>
          <p14:tracePt t="11791" x="8526463" y="3465513"/>
          <p14:tracePt t="11799" x="8535988" y="3475038"/>
          <p14:tracePt t="11806" x="8543925" y="3482975"/>
          <p14:tracePt t="11815" x="8553450" y="3492500"/>
          <p14:tracePt t="12043" x="8543925" y="3502025"/>
          <p14:tracePt t="12052" x="8535988" y="3511550"/>
          <p14:tracePt t="12066" x="8535988" y="3519488"/>
          <p14:tracePt t="12082" x="8535988" y="3538538"/>
          <p14:tracePt t="12095" x="8535988" y="3548063"/>
          <p14:tracePt t="12431" x="8543925" y="3538538"/>
          <p14:tracePt t="12441" x="8553450" y="3519488"/>
          <p14:tracePt t="12451" x="8562975" y="3502025"/>
          <p14:tracePt t="12461" x="8580438" y="3492500"/>
          <p14:tracePt t="12485" x="8580438" y="3482975"/>
          <p14:tracePt t="12496" x="8589963" y="3482975"/>
          <p14:tracePt t="12512" x="8589963" y="3475038"/>
          <p14:tracePt t="12532" x="8589963" y="3465513"/>
          <p14:tracePt t="12540" x="8599488" y="3438525"/>
          <p14:tracePt t="12551" x="8609013" y="3429000"/>
          <p14:tracePt t="12561" x="8609013" y="3419475"/>
          <p14:tracePt t="12566" x="8616950" y="3411538"/>
          <p14:tracePt t="12584" x="8626475" y="3402013"/>
          <p14:tracePt t="12812" x="8609013" y="3402013"/>
          <p14:tracePt t="12818" x="8589963" y="3402013"/>
          <p14:tracePt t="12827" x="8572500" y="3402013"/>
          <p14:tracePt t="12835" x="8562975" y="3402013"/>
          <p14:tracePt t="12843" x="8543925" y="3402013"/>
          <p14:tracePt t="12851" x="8526463" y="3419475"/>
          <p14:tracePt t="12859" x="8507413" y="3429000"/>
          <p14:tracePt t="12867" x="8499475" y="3446463"/>
          <p14:tracePt t="12875" x="8489950" y="3446463"/>
          <p14:tracePt t="12882" x="8480425" y="3446463"/>
          <p14:tracePt t="12891" x="8470900" y="3455988"/>
          <p14:tracePt t="12913" x="8462963" y="3465513"/>
          <p14:tracePt t="12949" x="8443913" y="3465513"/>
          <p14:tracePt t="12957" x="8434388" y="3465513"/>
          <p14:tracePt t="12966" x="8426450" y="3465513"/>
          <p14:tracePt t="12976" x="8416925" y="3465513"/>
          <p14:tracePt t="13022" x="8397875" y="3465513"/>
          <p14:tracePt t="13033" x="8389938" y="3465513"/>
          <p14:tracePt t="13040" x="8380413" y="3438525"/>
          <p14:tracePt t="13048" x="8361363" y="3411538"/>
          <p14:tracePt t="13055" x="8353425" y="3382963"/>
          <p14:tracePt t="13064" x="8324850" y="3338513"/>
          <p14:tracePt t="13070" x="8324850" y="3319463"/>
          <p14:tracePt t="13081" x="8280400" y="3246438"/>
          <p14:tracePt t="13090" x="8261350" y="3228975"/>
          <p14:tracePt t="13099" x="8253413" y="3219450"/>
          <p14:tracePt t="13108" x="8243888" y="3209925"/>
          <p14:tracePt t="13122" x="8243888" y="3200400"/>
          <p14:tracePt t="13130" x="8224838" y="3173413"/>
          <p14:tracePt t="13161" x="8216900" y="3163888"/>
          <p14:tracePt t="13181" x="8216900" y="3155950"/>
          <p14:tracePt t="13189" x="8216900" y="3146425"/>
          <p14:tracePt t="13196" x="8216900" y="3136900"/>
          <p14:tracePt t="13206" x="8216900" y="3127375"/>
          <p14:tracePt t="13213" x="8216900" y="3119438"/>
          <p14:tracePt t="13221" x="8216900" y="3090863"/>
          <p14:tracePt t="13234" x="8216900" y="3082925"/>
          <p14:tracePt t="13247" x="8207375" y="3063875"/>
          <p14:tracePt t="13257" x="8207375" y="3054350"/>
          <p14:tracePt t="13265" x="8197850" y="3027363"/>
          <p14:tracePt t="13273" x="8188325" y="3000375"/>
          <p14:tracePt t="13281" x="8188325" y="2973388"/>
          <p14:tracePt t="13289" x="8180388" y="2927350"/>
          <p14:tracePt t="13297" x="8180388" y="2881313"/>
          <p14:tracePt t="13308" x="8170863" y="2817813"/>
          <p14:tracePt t="13315" x="8170863" y="2754313"/>
          <p14:tracePt t="13323" x="8170863" y="2662238"/>
          <p14:tracePt t="13331" x="8170863" y="2535238"/>
          <p14:tracePt t="13339" x="8170863" y="2425700"/>
          <p14:tracePt t="13348" x="8170863" y="2316163"/>
          <p14:tracePt t="13359" x="8170863" y="2206625"/>
          <p14:tracePt t="13366" x="8170863" y="2097088"/>
          <p14:tracePt t="13378" x="8170863" y="2024063"/>
          <p14:tracePt t="13380" x="8170863" y="1933575"/>
          <p14:tracePt t="13389" x="8197850" y="1833563"/>
          <p14:tracePt t="13399" x="8216900" y="1760538"/>
          <p14:tracePt t="13406" x="8224838" y="1731963"/>
          <p14:tracePt t="13415" x="8234363" y="1697038"/>
          <p14:tracePt t="13423" x="8243888" y="1687513"/>
          <p14:tracePt t="13457" x="8253413" y="1677988"/>
          <p14:tracePt t="13474" x="8288338" y="1677988"/>
          <p14:tracePt t="13482" x="8324850" y="1677988"/>
          <p14:tracePt t="13490" x="8361363" y="1677988"/>
          <p14:tracePt t="13498" x="8426450" y="1714500"/>
          <p14:tracePt t="13506" x="8507413" y="1787525"/>
          <p14:tracePt t="13516" x="8599488" y="1851025"/>
          <p14:tracePt t="13522" x="8662988" y="1924050"/>
          <p14:tracePt t="13528" x="8726488" y="1987550"/>
          <p14:tracePt t="13536" x="8772525" y="2070100"/>
          <p14:tracePt t="13544" x="8789988" y="2116138"/>
          <p14:tracePt t="13553" x="8789988" y="2152650"/>
          <p14:tracePt t="13559" x="8789988" y="2179638"/>
          <p14:tracePt t="13567" x="8789988" y="2197100"/>
          <p14:tracePt t="13577" x="8789988" y="2243138"/>
          <p14:tracePt t="13588" x="8789988" y="2298700"/>
          <p14:tracePt t="13593" x="8745538" y="2398713"/>
          <p14:tracePt t="13601" x="8680450" y="2498725"/>
          <p14:tracePt t="13608" x="8616950" y="2598738"/>
          <p14:tracePt t="13615" x="8553450" y="2681288"/>
          <p14:tracePt t="13624" x="8507413" y="2781300"/>
          <p14:tracePt t="13631" x="8453438" y="2863850"/>
          <p14:tracePt t="13639" x="8416925" y="2927350"/>
          <p14:tracePt t="13647" x="8380413" y="2990850"/>
          <p14:tracePt t="13655" x="8370888" y="3017838"/>
          <p14:tracePt t="13663" x="8370888" y="3027363"/>
          <p14:tracePt t="13671" x="8361363" y="3046413"/>
          <p14:tracePt t="13987" x="8353425" y="3054350"/>
          <p14:tracePt t="13995" x="8353425" y="3073400"/>
          <p14:tracePt t="14005" x="8353425" y="3127375"/>
          <p14:tracePt t="14009" x="8353425" y="3173413"/>
          <p14:tracePt t="14016" x="8353425" y="3228975"/>
          <p14:tracePt t="14024" x="8353425" y="3282950"/>
          <p14:tracePt t="14033" x="8353425" y="3338513"/>
          <p14:tracePt t="14038" x="8353425" y="3402013"/>
          <p14:tracePt t="14047" x="8353425" y="3475038"/>
          <p14:tracePt t="14054" x="8353425" y="3548063"/>
          <p14:tracePt t="14063" x="8353425" y="3602038"/>
          <p14:tracePt t="14071" x="8353425" y="3657600"/>
          <p14:tracePt t="14079" x="8353425" y="3738563"/>
          <p14:tracePt t="14087" x="8353425" y="3811588"/>
          <p14:tracePt t="14095" x="8324850" y="3884613"/>
          <p14:tracePt t="14103" x="8297863" y="3948113"/>
          <p14:tracePt t="14111" x="8261350" y="4030663"/>
          <p14:tracePt t="14119" x="8216900" y="4130675"/>
          <p14:tracePt t="14131" x="8180388" y="4213225"/>
          <p14:tracePt t="14135" x="8151813" y="4259263"/>
          <p14:tracePt t="14144" x="8115300" y="4303713"/>
          <p14:tracePt t="14151" x="8051800" y="4368800"/>
          <p14:tracePt t="14157" x="8015288" y="4405313"/>
          <p14:tracePt t="14167" x="8015288" y="4422775"/>
          <p14:tracePt t="14175" x="7988300" y="4459288"/>
          <p14:tracePt t="14181" x="7951788" y="4514850"/>
          <p14:tracePt t="14189" x="7915275" y="4559300"/>
          <p14:tracePt t="14197" x="7878763" y="4587875"/>
          <p14:tracePt t="14205" x="7851775" y="4614863"/>
          <p14:tracePt t="14214" x="7815263" y="4660900"/>
          <p14:tracePt t="14224" x="7796213" y="4678363"/>
          <p14:tracePt t="14231" x="7778750" y="4697413"/>
          <p14:tracePt t="14239" x="7769225" y="4714875"/>
          <p14:tracePt t="14246" x="7751763" y="4741863"/>
          <p14:tracePt t="14253" x="7742238" y="4778375"/>
          <p14:tracePt t="14260" x="7715250" y="4797425"/>
          <p14:tracePt t="14271" x="7705725" y="4824413"/>
          <p14:tracePt t="14276" x="7686675" y="4833938"/>
          <p14:tracePt t="14286" x="7678738" y="4851400"/>
          <p14:tracePt t="14291" x="7669213" y="4878388"/>
          <p14:tracePt t="14300" x="7650163" y="4924425"/>
          <p14:tracePt t="14311" x="7650163" y="4933950"/>
          <p14:tracePt t="14318" x="7650163" y="4943475"/>
          <p14:tracePt t="14333" x="7650163" y="4951413"/>
          <p14:tracePt t="14359" x="7650163" y="4960938"/>
          <p14:tracePt t="14379" x="7650163" y="4970463"/>
          <p14:tracePt t="14385" x="7650163" y="4997450"/>
          <p14:tracePt t="14393" x="7650163" y="5016500"/>
          <p14:tracePt t="14402" x="7650163" y="5024438"/>
          <p14:tracePt t="14409" x="7650163" y="5033963"/>
          <p14:tracePt t="14419" x="7650163" y="5043488"/>
          <p14:tracePt t="14435" x="7650163" y="5080000"/>
          <p14:tracePt t="14444" x="7650163" y="5116513"/>
          <p14:tracePt t="14452" x="7650163" y="5153025"/>
          <p14:tracePt t="14462" x="7659688" y="5189538"/>
          <p14:tracePt t="14469" x="7659688" y="5197475"/>
          <p14:tracePt t="14477" x="7696200" y="5243513"/>
          <p14:tracePt t="14485" x="7705725" y="5262563"/>
          <p14:tracePt t="14492" x="7705725" y="5280025"/>
          <p14:tracePt t="14500" x="7705725" y="5289550"/>
          <p14:tracePt t="14509" x="7705725" y="5307013"/>
          <p14:tracePt t="14517" x="7705725" y="5326063"/>
          <p14:tracePt t="14531" x="7705725" y="5335588"/>
          <p14:tracePt t="14539" x="7696200" y="5353050"/>
          <p14:tracePt t="14547" x="7686675" y="5353050"/>
          <p14:tracePt t="14554" x="7669213" y="5353050"/>
          <p14:tracePt t="14562" x="7650163" y="5353050"/>
          <p14:tracePt t="14568" x="7623175" y="5353050"/>
          <p14:tracePt t="14575" x="7596188" y="5353050"/>
          <p14:tracePt t="14584" x="7550150" y="5353050"/>
          <p14:tracePt t="14593" x="7513638" y="5353050"/>
          <p14:tracePt t="14602" x="7486650" y="5353050"/>
          <p14:tracePt t="14609" x="7440613" y="5326063"/>
          <p14:tracePt t="14616" x="7423150" y="5326063"/>
          <p14:tracePt t="14624" x="7396163" y="5326063"/>
          <p14:tracePt t="14631" x="7350125" y="5316538"/>
          <p14:tracePt t="14639" x="7340600" y="5316538"/>
          <p14:tracePt t="14647" x="7313613" y="5316538"/>
          <p14:tracePt t="14662" x="7304088" y="5316538"/>
          <p14:tracePt t="14669" x="7294563" y="5316538"/>
          <p14:tracePt t="14676" x="7286625" y="5343525"/>
          <p14:tracePt t="14685" x="7286625" y="5372100"/>
          <p14:tracePt t="14693" x="7286625" y="5426075"/>
          <p14:tracePt t="14701" x="7277100" y="5489575"/>
          <p14:tracePt t="14709" x="7277100" y="5562600"/>
          <p14:tracePt t="14720" x="7258050" y="5635625"/>
          <p14:tracePt t="14727" x="7258050" y="5681663"/>
          <p14:tracePt t="14734" x="7258050" y="5735638"/>
          <p14:tracePt t="14741" x="7258050" y="5772150"/>
          <p14:tracePt t="14750" x="7258050" y="5827713"/>
          <p14:tracePt t="14756" x="7258050" y="5845175"/>
          <p14:tracePt t="14765" x="7258050" y="5854700"/>
          <p14:tracePt t="14969" x="7250113" y="5864225"/>
          <p14:tracePt t="14977" x="7240588" y="5864225"/>
          <p14:tracePt t="14985" x="7204075" y="5900738"/>
          <p14:tracePt t="14992" x="7177088" y="5900738"/>
          <p14:tracePt t="15001" x="7121525" y="5910263"/>
          <p14:tracePt t="15010" x="7058025" y="5918200"/>
          <p14:tracePt t="15020" x="6985000" y="5918200"/>
          <p14:tracePt t="15023" x="6911975" y="5918200"/>
          <p14:tracePt t="15031" x="6865938" y="5918200"/>
          <p14:tracePt t="15038" x="6811963" y="5918200"/>
          <p14:tracePt t="15047" x="6775450" y="5918200"/>
          <p14:tracePt t="15055" x="6729413" y="5918200"/>
          <p14:tracePt t="15063" x="6719888" y="5918200"/>
          <p14:tracePt t="15075" x="6702425" y="5918200"/>
          <p14:tracePt t="15083" x="6692900" y="5910263"/>
          <p14:tracePt t="15095" x="6684963" y="5900738"/>
          <p14:tracePt t="15124" x="6656388" y="5881688"/>
          <p14:tracePt t="15148" x="6648450" y="5881688"/>
          <p14:tracePt t="15153" x="6629400" y="5881688"/>
          <p14:tracePt t="15164" x="6611938" y="5881688"/>
          <p14:tracePt t="15171" x="6602413" y="5881688"/>
          <p14:tracePt t="15187" x="6583363" y="5881688"/>
          <p14:tracePt t="15200" x="6575425" y="5881688"/>
          <p14:tracePt t="15206" x="6556375" y="5881688"/>
          <p14:tracePt t="15217" x="6546850" y="5881688"/>
          <p14:tracePt t="15365" x="6538913" y="5881688"/>
          <p14:tracePt t="15374" x="6538913" y="5873750"/>
          <p14:tracePt t="15381" x="6538913" y="5864225"/>
          <p14:tracePt t="15393" x="6538913" y="5837238"/>
          <p14:tracePt t="15403" x="6546850" y="5827713"/>
          <p14:tracePt t="15413" x="6556375" y="5808663"/>
          <p14:tracePt t="15421" x="6565900" y="5791200"/>
          <p14:tracePt t="15427" x="6565900" y="5781675"/>
          <p14:tracePt t="15435" x="6575425" y="5772150"/>
          <p14:tracePt t="15443" x="6583363" y="5745163"/>
          <p14:tracePt t="15455" x="6592888" y="5745163"/>
          <p14:tracePt t="15523" x="6602413" y="5745163"/>
          <p14:tracePt t="15533" x="6611938" y="5745163"/>
          <p14:tracePt t="15540" x="6629400" y="5772150"/>
          <p14:tracePt t="15549" x="6638925" y="5791200"/>
          <p14:tracePt t="15557" x="6665913" y="5818188"/>
          <p14:tracePt t="15563" x="6675438" y="5845175"/>
          <p14:tracePt t="15571" x="6711950" y="5891213"/>
          <p14:tracePt t="15579" x="6719888" y="5900738"/>
          <p14:tracePt t="15589" x="6738938" y="5937250"/>
          <p14:tracePt t="15597" x="6738938" y="5946775"/>
          <p14:tracePt t="15605" x="6756400" y="5964238"/>
          <p14:tracePt t="15615" x="6765925" y="5973763"/>
          <p14:tracePt t="15623" x="6765925" y="5983288"/>
          <p14:tracePt t="15639" x="6775450" y="5983288"/>
          <p14:tracePt t="15647" x="6784975" y="5983288"/>
          <p14:tracePt t="15653" x="6821488" y="5983288"/>
          <p14:tracePt t="15662" x="6838950" y="5973763"/>
          <p14:tracePt t="15670" x="6902450" y="5927725"/>
          <p14:tracePt t="15679" x="6967538" y="5881688"/>
          <p14:tracePt t="15687" x="7048500" y="5845175"/>
          <p14:tracePt t="15695" x="7131050" y="5791200"/>
          <p14:tracePt t="15703" x="7258050" y="5718175"/>
          <p14:tracePt t="15711" x="7396163" y="5645150"/>
          <p14:tracePt t="15719" x="7569200" y="5562600"/>
          <p14:tracePt t="15731" x="7732713" y="5489575"/>
          <p14:tracePt t="15739" x="7851775" y="5462588"/>
          <p14:tracePt t="15746" x="7997825" y="5399088"/>
          <p14:tracePt t="15753" x="8170863" y="5335588"/>
          <p14:tracePt t="15761" x="8353425" y="5289550"/>
          <p14:tracePt t="15770" x="8535988" y="5243513"/>
          <p14:tracePt t="15780" x="8745538" y="5197475"/>
          <p14:tracePt t="15789" x="9001125" y="5143500"/>
          <p14:tracePt t="15796" x="9247188" y="5106988"/>
          <p14:tracePt t="15803" x="9493250" y="5070475"/>
          <p14:tracePt t="15811" x="9766300" y="5053013"/>
          <p14:tracePt t="15820" x="10031413" y="5033963"/>
          <p14:tracePt t="15831" x="10304463" y="5016500"/>
          <p14:tracePt t="15842" x="10587038" y="4979988"/>
          <p14:tracePt t="15845" x="10942638" y="4943475"/>
          <p14:tracePt t="15853" x="11207750" y="4924425"/>
          <p14:tracePt t="15861" x="11453813" y="4887913"/>
          <p14:tracePt t="15871" x="11636375" y="4851400"/>
          <p14:tracePt t="15881" x="11799888" y="4841875"/>
          <p14:tracePt t="15887" x="11972925" y="4805363"/>
          <p14:tracePt t="15895" x="12082463" y="47783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677334" y="340179"/>
            <a:ext cx="8596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運作原理</a:t>
            </a:r>
            <a:endParaRPr/>
          </a:p>
        </p:txBody>
      </p:sp>
      <p:sp>
        <p:nvSpPr>
          <p:cNvPr id="191" name="Google Shape;191;p6"/>
          <p:cNvSpPr txBox="1">
            <a:spLocks noGrp="1"/>
          </p:cNvSpPr>
          <p:nvPr>
            <p:ph type="body" idx="1"/>
          </p:nvPr>
        </p:nvSpPr>
        <p:spPr>
          <a:xfrm>
            <a:off x="677400" y="1053192"/>
            <a:ext cx="8596668" cy="498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►"/>
            </a:pPr>
            <a:r>
              <a:rPr lang="en-US" sz="2800"/>
              <a:t>Ack/Nack</a:t>
            </a: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077" y="1900637"/>
            <a:ext cx="8293314" cy="246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4C9143EC-F444-4B75-A79D-0DC8D2C5D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01"/>
    </mc:Choice>
    <mc:Fallback>
      <p:transition spd="slow" advTm="27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" x="3529013" y="2416175"/>
          <p14:tracePt t="341" x="3346450" y="2498725"/>
          <p14:tracePt t="346" x="3319463" y="2517775"/>
          <p14:tracePt t="354" x="3292475" y="2525713"/>
          <p14:tracePt t="363" x="3273425" y="2525713"/>
          <p14:tracePt t="370" x="3236913" y="2535238"/>
          <p14:tracePt t="387" x="3200400" y="2544763"/>
          <p14:tracePt t="395" x="3163888" y="2554288"/>
          <p14:tracePt t="402" x="3146425" y="2554288"/>
          <p14:tracePt t="410" x="3109913" y="2554288"/>
          <p14:tracePt t="417" x="3063875" y="2562225"/>
          <p14:tracePt t="425" x="3017838" y="2589213"/>
          <p14:tracePt t="433" x="2981325" y="2589213"/>
          <p14:tracePt t="440" x="2917825" y="2625725"/>
          <p14:tracePt t="449" x="2900363" y="2635250"/>
          <p14:tracePt t="455" x="2827338" y="2654300"/>
          <p14:tracePt t="465" x="2781300" y="2681288"/>
          <p14:tracePt t="473" x="2754313" y="2690813"/>
          <p14:tracePt t="482" x="2727325" y="2708275"/>
          <p14:tracePt t="487" x="2662238" y="2744788"/>
          <p14:tracePt t="495" x="2644775" y="2744788"/>
          <p14:tracePt t="503" x="2617788" y="2754313"/>
          <p14:tracePt t="511" x="2598738" y="2771775"/>
          <p14:tracePt t="521" x="2589213" y="2781300"/>
          <p14:tracePt t="529" x="2552700" y="2808288"/>
          <p14:tracePt t="535" x="2535238" y="2817813"/>
          <p14:tracePt t="543" x="2525713" y="2817813"/>
          <p14:tracePt t="550" x="2516188" y="2827338"/>
          <p14:tracePt t="556" x="2508250" y="2836863"/>
          <p14:tracePt t="567" x="2498725" y="2854325"/>
          <p14:tracePt t="576" x="2489200" y="2863850"/>
          <p14:tracePt t="582" x="2471738" y="2900363"/>
          <p14:tracePt t="591" x="2462213" y="2909888"/>
          <p14:tracePt t="597" x="2452688" y="2927350"/>
          <p14:tracePt t="606" x="2425700" y="2936875"/>
          <p14:tracePt t="613" x="2398713" y="2963863"/>
          <p14:tracePt t="621" x="2379663" y="2973388"/>
          <p14:tracePt t="629" x="2362200" y="2990850"/>
          <p14:tracePt t="637" x="2343150" y="3000375"/>
          <p14:tracePt t="645" x="2306638" y="3027363"/>
          <p14:tracePt t="661" x="2289175" y="3046413"/>
          <p14:tracePt t="669" x="2279650" y="3054350"/>
          <p14:tracePt t="677" x="2252663" y="3054350"/>
          <p14:tracePt t="685" x="2243138" y="3054350"/>
          <p14:tracePt t="697" x="2233613" y="3054350"/>
          <p14:tracePt t="737" x="2225675" y="3054350"/>
          <p14:tracePt t="745" x="2197100" y="3036888"/>
          <p14:tracePt t="753" x="2179638" y="3017838"/>
          <p14:tracePt t="761" x="2152650" y="2990850"/>
          <p14:tracePt t="769" x="2133600" y="2954338"/>
          <p14:tracePt t="776" x="2106613" y="2927350"/>
          <p14:tracePt t="785" x="2079625" y="2909888"/>
          <p14:tracePt t="795" x="2060575" y="2873375"/>
          <p14:tracePt t="801" x="2051050" y="2863850"/>
          <p14:tracePt t="811" x="2033588" y="2836863"/>
          <p14:tracePt t="818" x="2024063" y="2836863"/>
          <p14:tracePt t="826" x="2024063" y="2827338"/>
          <p14:tracePt t="836" x="2024063" y="2800350"/>
          <p14:tracePt t="846" x="2014538" y="2790825"/>
          <p14:tracePt t="852" x="2006600" y="2781300"/>
          <p14:tracePt t="863" x="2006600" y="2763838"/>
          <p14:tracePt t="867" x="1997075" y="2763838"/>
          <p14:tracePt t="876" x="1997075" y="2744788"/>
          <p14:tracePt t="883" x="1997075" y="2717800"/>
          <p14:tracePt t="891" x="1997075" y="2671763"/>
          <p14:tracePt t="899" x="1997075" y="2635250"/>
          <p14:tracePt t="909" x="1997075" y="2589213"/>
          <p14:tracePt t="919" x="1997075" y="2562225"/>
          <p14:tracePt t="925" x="1997075" y="2517775"/>
          <p14:tracePt t="934" x="1997075" y="2489200"/>
          <p14:tracePt t="941" x="1997075" y="2452688"/>
          <p14:tracePt t="949" x="1997075" y="2435225"/>
          <p14:tracePt t="956" x="1997075" y="2425700"/>
          <p14:tracePt t="966" x="1997075" y="2416175"/>
          <p14:tracePt t="979" x="1997075" y="2408238"/>
          <p14:tracePt t="1007" x="1997075" y="2398713"/>
          <p14:tracePt t="1017" x="1997075" y="2389188"/>
          <p14:tracePt t="1025" x="1997075" y="2379663"/>
          <p14:tracePt t="1041" x="1997075" y="2371725"/>
          <p14:tracePt t="1049" x="1997075" y="2362200"/>
          <p14:tracePt t="1057" x="1997075" y="2352675"/>
          <p14:tracePt t="1064" x="1997075" y="2335213"/>
          <p14:tracePt t="1076" x="1997075" y="2325688"/>
          <p14:tracePt t="1095" x="1997075" y="2298700"/>
          <p14:tracePt t="1103" x="1997075" y="2289175"/>
          <p14:tracePt t="1112" x="1997075" y="2279650"/>
          <p14:tracePt t="1117" x="1997075" y="2270125"/>
          <p14:tracePt t="1134" x="1997075" y="2262188"/>
          <p14:tracePt t="1142" x="1997075" y="2252663"/>
          <p14:tracePt t="1224" x="1987550" y="2233613"/>
          <p14:tracePt t="1809" x="1987550" y="2225675"/>
          <p14:tracePt t="1816" x="1997075" y="2206625"/>
          <p14:tracePt t="1824" x="2024063" y="2197100"/>
          <p14:tracePt t="1833" x="2079625" y="2189163"/>
          <p14:tracePt t="1841" x="2124075" y="2170113"/>
          <p14:tracePt t="1851" x="2179638" y="2170113"/>
          <p14:tracePt t="1859" x="2233613" y="2170113"/>
          <p14:tracePt t="1866" x="2306638" y="2170113"/>
          <p14:tracePt t="1875" x="2362200" y="2170113"/>
          <p14:tracePt t="1883" x="2435225" y="2170113"/>
          <p14:tracePt t="1890" x="2498725" y="2170113"/>
          <p14:tracePt t="1901" x="2535238" y="2170113"/>
          <p14:tracePt t="1909" x="2581275" y="2170113"/>
          <p14:tracePt t="1916" x="2644775" y="2170113"/>
          <p14:tracePt t="1924" x="2735263" y="2170113"/>
          <p14:tracePt t="1932" x="2808288" y="2170113"/>
          <p14:tracePt t="1942" x="2927350" y="2170113"/>
          <p14:tracePt t="1951" x="3036888" y="2170113"/>
          <p14:tracePt t="1958" x="3146425" y="2170113"/>
          <p14:tracePt t="1968" x="3236913" y="2170113"/>
          <p14:tracePt t="1975" x="3328988" y="2170113"/>
          <p14:tracePt t="1993" x="3446463" y="2179638"/>
          <p14:tracePt t="2002" x="3492500" y="2179638"/>
          <p14:tracePt t="2009" x="3529013" y="2189163"/>
          <p14:tracePt t="2017" x="3575050" y="2189163"/>
          <p14:tracePt t="2025" x="3592513" y="2189163"/>
          <p14:tracePt t="2033" x="3619500" y="2189163"/>
          <p14:tracePt t="2042" x="3665538" y="2197100"/>
          <p14:tracePt t="2061" x="3684588" y="2206625"/>
          <p14:tracePt t="2072" x="3692525" y="2206625"/>
          <p14:tracePt t="2079" x="3729038" y="2225675"/>
          <p14:tracePt t="2091" x="3738563" y="2225675"/>
          <p14:tracePt t="2099" x="3757613" y="2233613"/>
          <p14:tracePt t="2106" x="3784600" y="2233613"/>
          <p14:tracePt t="2117" x="3802063" y="2233613"/>
          <p14:tracePt t="2125" x="3830638" y="2233613"/>
          <p14:tracePt t="2133" x="3848100" y="2233613"/>
          <p14:tracePt t="2143" x="3894138" y="2243138"/>
          <p14:tracePt t="2147" x="3911600" y="2252663"/>
          <p14:tracePt t="2155" x="3930650" y="2252663"/>
          <p14:tracePt t="2163" x="3938588" y="2252663"/>
          <p14:tracePt t="2171" x="3957638" y="2252663"/>
          <p14:tracePt t="2189" x="3984625" y="2252663"/>
          <p14:tracePt t="2201" x="4003675" y="2252663"/>
          <p14:tracePt t="2209" x="4021138" y="2262188"/>
          <p14:tracePt t="2255" x="4040188" y="2270125"/>
          <p14:tracePt t="2272" x="4048125" y="2279650"/>
          <p14:tracePt t="2283" x="4057650" y="2289175"/>
          <p14:tracePt t="2296" x="4076700" y="2289175"/>
          <p14:tracePt t="2319" x="4084638" y="2289175"/>
          <p14:tracePt t="2334" x="4094163" y="2289175"/>
          <p14:tracePt t="2385" x="4103688" y="2289175"/>
          <p14:tracePt t="2476" x="4113213" y="2289175"/>
          <p14:tracePt t="2486" x="4121150" y="2289175"/>
          <p14:tracePt t="2502" x="4130675" y="2289175"/>
          <p14:tracePt t="2588" x="4140200" y="2289175"/>
          <p14:tracePt t="2621" x="4157663" y="2279650"/>
          <p14:tracePt t="2628" x="4167188" y="2279650"/>
          <p14:tracePt t="2636" x="4176713" y="2270125"/>
          <p14:tracePt t="2644" x="4186238" y="2270125"/>
          <p14:tracePt t="2652" x="4203700" y="2270125"/>
          <p14:tracePt t="2659" x="4240213" y="2270125"/>
          <p14:tracePt t="2667" x="4259263" y="2262188"/>
          <p14:tracePt t="2673" x="4303713" y="2262188"/>
          <p14:tracePt t="2683" x="4367213" y="2262188"/>
          <p14:tracePt t="2692" x="4403725" y="2252663"/>
          <p14:tracePt t="2698" x="4432300" y="2252663"/>
          <p14:tracePt t="2706" x="4459288" y="2252663"/>
          <p14:tracePt t="2714" x="4505325" y="2252663"/>
          <p14:tracePt t="2722" x="4532313" y="2233613"/>
          <p14:tracePt t="2730" x="4549775" y="2233613"/>
          <p14:tracePt t="2737" x="4559300" y="2233613"/>
          <p14:tracePt t="2758" x="4568825" y="2233613"/>
          <p14:tracePt t="2775" x="4578350" y="2233613"/>
          <p14:tracePt t="2781" x="4595813" y="2225675"/>
          <p14:tracePt t="2790" x="4605338" y="2216150"/>
          <p14:tracePt t="2800" x="4614863" y="2216150"/>
          <p14:tracePt t="2807" x="4632325" y="2206625"/>
          <p14:tracePt t="2814" x="4651375" y="2206625"/>
          <p14:tracePt t="2835" x="4659313" y="2206625"/>
          <p14:tracePt t="2905" x="4668838" y="2206625"/>
          <p14:tracePt t="2911" x="4678363" y="2206625"/>
          <p14:tracePt t="2921" x="4687888" y="2206625"/>
          <p14:tracePt t="2927" x="4695825" y="2225675"/>
          <p14:tracePt t="2936" x="4695825" y="2243138"/>
          <p14:tracePt t="2945" x="4705350" y="2252663"/>
          <p14:tracePt t="2951" x="4714875" y="2279650"/>
          <p14:tracePt t="2961" x="4722813" y="2316163"/>
          <p14:tracePt t="2971" x="4732338" y="2362200"/>
          <p14:tracePt t="2981" x="4732338" y="2379663"/>
          <p14:tracePt t="2985" x="4741863" y="2452688"/>
          <p14:tracePt t="2992" x="4741863" y="2525713"/>
          <p14:tracePt t="3000" x="4741863" y="2635250"/>
          <p14:tracePt t="3009" x="4759325" y="2708275"/>
          <p14:tracePt t="3019" x="4759325" y="2781300"/>
          <p14:tracePt t="3026" x="4759325" y="2890838"/>
          <p14:tracePt t="3035" x="4759325" y="2990850"/>
          <p14:tracePt t="3045" x="4759325" y="3063875"/>
          <p14:tracePt t="3052" x="4759325" y="3155950"/>
          <p14:tracePt t="3061" x="4751388" y="3228975"/>
          <p14:tracePt t="3071" x="4732338" y="3292475"/>
          <p14:tracePt t="3078" x="4732338" y="3346450"/>
          <p14:tracePt t="3085" x="4714875" y="3411538"/>
          <p14:tracePt t="3093" x="4705350" y="3482975"/>
          <p14:tracePt t="3101" x="4705350" y="3511550"/>
          <p14:tracePt t="3109" x="4695825" y="3548063"/>
          <p14:tracePt t="3120" x="4687888" y="3565525"/>
          <p14:tracePt t="3125" x="4678363" y="3584575"/>
          <p14:tracePt t="3136" x="4678363" y="3592513"/>
          <p14:tracePt t="3144" x="4678363" y="3611563"/>
          <p14:tracePt t="3149" x="4678363" y="3621088"/>
          <p14:tracePt t="3158" x="4668838" y="3648075"/>
          <p14:tracePt t="3167" x="4668838" y="3657600"/>
          <p14:tracePt t="3174" x="4668838" y="3665538"/>
          <p14:tracePt t="3181" x="4659313" y="3675063"/>
          <p14:tracePt t="3191" x="4659313" y="3702050"/>
          <p14:tracePt t="3211" x="4659313" y="3711575"/>
          <p14:tracePt t="3607" x="4641850" y="3730625"/>
          <p14:tracePt t="3615" x="4614863" y="3738563"/>
          <p14:tracePt t="3621" x="4568825" y="3775075"/>
          <p14:tracePt t="3628" x="4495800" y="3775075"/>
          <p14:tracePt t="3635" x="4395788" y="3803650"/>
          <p14:tracePt t="3644" x="4267200" y="3821113"/>
          <p14:tracePt t="3652" x="4176713" y="3830638"/>
          <p14:tracePt t="3663" x="4003675" y="3857625"/>
          <p14:tracePt t="3667" x="3757613" y="3857625"/>
          <p14:tracePt t="3674" x="3455988" y="3857625"/>
          <p14:tracePt t="3683" x="3163888" y="3857625"/>
          <p14:tracePt t="3690" x="2863850" y="3857625"/>
          <p14:tracePt t="3699" x="2598738" y="3857625"/>
          <p14:tracePt t="3707" x="2335213" y="3857625"/>
          <p14:tracePt t="3715" x="2033588" y="3857625"/>
          <p14:tracePt t="3720" x="1797050" y="3857625"/>
          <p14:tracePt t="3729" x="1577975" y="3803650"/>
          <p14:tracePt t="3736" x="1412875" y="3757613"/>
          <p14:tracePt t="3747" x="1249363" y="3711575"/>
          <p14:tracePt t="3755" x="1130300" y="3657600"/>
          <p14:tracePt t="3764" x="1049338" y="3611563"/>
          <p14:tracePt t="3770" x="1003300" y="3575050"/>
          <p14:tracePt t="3778" x="939800" y="3529013"/>
          <p14:tracePt t="3786" x="930275" y="3529013"/>
          <p14:tracePt t="3794" x="920750" y="3519488"/>
          <p14:tracePt t="3801" x="911225" y="3511550"/>
          <p14:tracePt t="4265" x="920750" y="3511550"/>
          <p14:tracePt t="4271" x="939800" y="3511550"/>
          <p14:tracePt t="4278" x="957263" y="3511550"/>
          <p14:tracePt t="4286" x="984250" y="3502025"/>
          <p14:tracePt t="4294" x="1003300" y="3492500"/>
          <p14:tracePt t="4303" x="1049338" y="3482975"/>
          <p14:tracePt t="4311" x="1076325" y="3455988"/>
          <p14:tracePt t="4319" x="1122363" y="3446463"/>
          <p14:tracePt t="4326" x="1149350" y="3446463"/>
          <p14:tracePt t="4335" x="1230313" y="3429000"/>
          <p14:tracePt t="4343" x="1331913" y="3429000"/>
          <p14:tracePt t="4351" x="1385888" y="3402013"/>
          <p14:tracePt t="4361" x="1485900" y="3382963"/>
          <p14:tracePt t="4369" x="1558925" y="3382963"/>
          <p14:tracePt t="4377" x="1658938" y="3346450"/>
          <p14:tracePt t="4385" x="1751013" y="3328988"/>
          <p14:tracePt t="4393" x="1860550" y="3319463"/>
          <p14:tracePt t="4403" x="1987550" y="3292475"/>
          <p14:tracePt t="4411" x="2070100" y="3273425"/>
          <p14:tracePt t="4420" x="2160588" y="3246438"/>
          <p14:tracePt t="4427" x="2316163" y="3200400"/>
          <p14:tracePt t="4435" x="2443163" y="3155950"/>
          <p14:tracePt t="4443" x="2581275" y="3100388"/>
          <p14:tracePt t="4453" x="2671763" y="3073400"/>
          <p14:tracePt t="4461" x="2708275" y="3063875"/>
          <p14:tracePt t="4468" x="2735263" y="3046413"/>
          <p14:tracePt t="4481" x="2744788" y="3046413"/>
          <p14:tracePt t="4493" x="2771775" y="3036888"/>
          <p14:tracePt t="4500" x="2798763" y="3009900"/>
          <p14:tracePt t="4508" x="2854325" y="3000375"/>
          <p14:tracePt t="4517" x="2917825" y="2973388"/>
          <p14:tracePt t="4526" x="3036888" y="2946400"/>
          <p14:tracePt t="4535" x="3127375" y="2917825"/>
          <p14:tracePt t="4543" x="3209925" y="2890838"/>
          <p14:tracePt t="4552" x="3319463" y="2863850"/>
          <p14:tracePt t="4562" x="3475038" y="2836863"/>
          <p14:tracePt t="4568" x="3582988" y="2817813"/>
          <p14:tracePt t="4578" x="3692525" y="2790825"/>
          <p14:tracePt t="4585" x="3757613" y="2781300"/>
          <p14:tracePt t="4593" x="3794125" y="2781300"/>
          <p14:tracePt t="4601" x="3838575" y="2771775"/>
          <p14:tracePt t="4609" x="3857625" y="2771775"/>
          <p14:tracePt t="4617" x="3894138" y="2771775"/>
          <p14:tracePt t="4625" x="3911600" y="2763838"/>
          <p14:tracePt t="4632" x="3921125" y="2763838"/>
          <p14:tracePt t="4645" x="3930650" y="2763838"/>
          <p14:tracePt t="4654" x="3938588" y="2763838"/>
          <p14:tracePt t="4663" x="3948113" y="2763838"/>
          <p14:tracePt t="4671" x="3967163" y="2754313"/>
          <p14:tracePt t="4679" x="3975100" y="2754313"/>
          <p14:tracePt t="4685" x="3984625" y="2754313"/>
          <p14:tracePt t="4700" x="3994150" y="2754313"/>
          <p14:tracePt t="4708" x="4003675" y="2754313"/>
          <p14:tracePt t="4716" x="4011613" y="2754313"/>
          <p14:tracePt t="4741" x="4021138" y="2754313"/>
          <p14:tracePt t="4753" x="4040188" y="2754313"/>
          <p14:tracePt t="4770" x="4076700" y="2754313"/>
          <p14:tracePt t="4777" x="4130675" y="2754313"/>
          <p14:tracePt t="4784" x="4167188" y="2754313"/>
          <p14:tracePt t="4793" x="4203700" y="2754313"/>
          <p14:tracePt t="4801" x="4222750" y="2754313"/>
          <p14:tracePt t="4808" x="4267200" y="2754313"/>
          <p14:tracePt t="4819" x="4276725" y="2754313"/>
          <p14:tracePt t="4825" x="4295775" y="2754313"/>
          <p14:tracePt t="4835" x="4313238" y="2754313"/>
          <p14:tracePt t="4843" x="4322763" y="2754313"/>
          <p14:tracePt t="4854" x="4340225" y="2754313"/>
          <p14:tracePt t="4864" x="4359275" y="2754313"/>
          <p14:tracePt t="4879" x="4367213" y="2754313"/>
          <p14:tracePt t="4902" x="4386263" y="2754313"/>
          <p14:tracePt t="4915" x="4386263" y="2744788"/>
          <p14:tracePt t="4926" x="4395788" y="2735263"/>
          <p14:tracePt t="4946" x="4403725" y="2735263"/>
          <p14:tracePt t="4955" x="4413250" y="2735263"/>
          <p14:tracePt t="4972" x="4422775" y="2735263"/>
          <p14:tracePt t="4989" x="4440238" y="2727325"/>
          <p14:tracePt t="4995" x="4449763" y="2727325"/>
          <p14:tracePt t="5002" x="4468813" y="2708275"/>
          <p14:tracePt t="5011" x="4486275" y="2698750"/>
          <p14:tracePt t="5019" x="4505325" y="2698750"/>
          <p14:tracePt t="5030" x="4522788" y="2698750"/>
          <p14:tracePt t="5041" x="4549775" y="2698750"/>
          <p14:tracePt t="5045" x="4559300" y="2698750"/>
          <p14:tracePt t="5059" x="4568825" y="2698750"/>
          <p14:tracePt t="5065" x="4586288" y="2698750"/>
          <p14:tracePt t="5073" x="4605338" y="2698750"/>
          <p14:tracePt t="5081" x="4614863" y="2698750"/>
          <p14:tracePt t="5089" x="4622800" y="2698750"/>
          <p14:tracePt t="5097" x="4632325" y="2698750"/>
          <p14:tracePt t="5103" x="4659313" y="2698750"/>
          <p14:tracePt t="5111" x="4668838" y="2708275"/>
          <p14:tracePt t="5118" x="4678363" y="2708275"/>
          <p14:tracePt t="5126" x="4687888" y="2708275"/>
          <p14:tracePt t="5331" x="4695825" y="2717800"/>
          <p14:tracePt t="5533" x="4695825" y="2727325"/>
          <p14:tracePt t="5776" x="4695825" y="2735263"/>
          <p14:tracePt t="5947" x="4695825" y="2744788"/>
          <p14:tracePt t="5952" x="4695825" y="2754313"/>
          <p14:tracePt t="5960" x="4714875" y="2800350"/>
          <p14:tracePt t="5977" x="4732338" y="2836863"/>
          <p14:tracePt t="5984" x="4732338" y="2873375"/>
          <p14:tracePt t="5992" x="4741863" y="2900363"/>
          <p14:tracePt t="6000" x="4741863" y="2936875"/>
          <p14:tracePt t="6008" x="4751388" y="2973388"/>
          <p14:tracePt t="6016" x="4751388" y="3017838"/>
          <p14:tracePt t="6025" x="4751388" y="3046413"/>
          <p14:tracePt t="6032" x="4751388" y="3063875"/>
          <p14:tracePt t="6040" x="4751388" y="3090863"/>
          <p14:tracePt t="6048" x="4751388" y="3100388"/>
          <p14:tracePt t="6057" x="4751388" y="3127375"/>
          <p14:tracePt t="6062" x="4751388" y="3146425"/>
          <p14:tracePt t="6071" x="4751388" y="3155950"/>
          <p14:tracePt t="6095" x="4751388" y="3163888"/>
          <p14:tracePt t="6102" x="4751388" y="3173413"/>
          <p14:tracePt t="6112" x="4751388" y="3182938"/>
          <p14:tracePt t="6119" x="4741863" y="3219450"/>
          <p14:tracePt t="6132" x="4732338" y="3228975"/>
          <p14:tracePt t="6139" x="4732338" y="3236913"/>
          <p14:tracePt t="6148" x="4714875" y="3255963"/>
          <p14:tracePt t="6158" x="4705350" y="3282950"/>
          <p14:tracePt t="6167" x="4687888" y="3302000"/>
          <p14:tracePt t="6173" x="4668838" y="3338513"/>
          <p14:tracePt t="6183" x="4659313" y="3355975"/>
          <p14:tracePt t="6189" x="4651375" y="3382963"/>
          <p14:tracePt t="6196" x="4632325" y="3411538"/>
          <p14:tracePt t="6208" x="4632325" y="3419475"/>
          <p14:tracePt t="6215" x="4622800" y="3438525"/>
          <p14:tracePt t="6224" x="4605338" y="3455988"/>
          <p14:tracePt t="6231" x="4568825" y="3492500"/>
          <p14:tracePt t="6240" x="4549775" y="3511550"/>
          <p14:tracePt t="6247" x="4532313" y="3511550"/>
          <p14:tracePt t="6254" x="4505325" y="3529013"/>
          <p14:tracePt t="6263" x="4486275" y="3548063"/>
          <p14:tracePt t="6271" x="4449763" y="3565525"/>
          <p14:tracePt t="6278" x="4432300" y="3565525"/>
          <p14:tracePt t="6289" x="4403725" y="3575050"/>
          <p14:tracePt t="6297" x="4386263" y="3575050"/>
          <p14:tracePt t="6305" x="4359275" y="3575050"/>
          <p14:tracePt t="6315" x="4340225" y="3575050"/>
          <p14:tracePt t="6325" x="4330700" y="3575050"/>
          <p14:tracePt t="6331" x="4322763" y="3575050"/>
          <p14:tracePt t="6340" x="4313238" y="3575050"/>
          <p14:tracePt t="6347" x="4303713" y="3575050"/>
          <p14:tracePt t="6355" x="4295775" y="3575050"/>
          <p14:tracePt t="6364" x="4267200" y="3556000"/>
          <p14:tracePt t="6371" x="4259263" y="3538538"/>
          <p14:tracePt t="6380" x="4249738" y="3502025"/>
          <p14:tracePt t="6389" x="4230688" y="3465513"/>
          <p14:tracePt t="6396" x="4230688" y="3446463"/>
          <p14:tracePt t="6404" x="4230688" y="3419475"/>
          <p14:tracePt t="6413" x="4230688" y="3375025"/>
          <p14:tracePt t="6421" x="4230688" y="3338513"/>
          <p14:tracePt t="6431" x="4230688" y="3282950"/>
          <p14:tracePt t="6441" x="4230688" y="3246438"/>
          <p14:tracePt t="6447" x="4230688" y="3192463"/>
          <p14:tracePt t="6455" x="4230688" y="3155950"/>
          <p14:tracePt t="6462" x="4240213" y="3100388"/>
          <p14:tracePt t="6470" x="4259263" y="3054350"/>
          <p14:tracePt t="6479" x="4286250" y="2990850"/>
          <p14:tracePt t="6491" x="4322763" y="2946400"/>
          <p14:tracePt t="6494" x="4349750" y="2844800"/>
          <p14:tracePt t="6502" x="4367213" y="2800350"/>
          <p14:tracePt t="6511" x="4413250" y="2708275"/>
          <p14:tracePt t="6519" x="4422775" y="2644775"/>
          <p14:tracePt t="6529" x="4449763" y="2562225"/>
          <p14:tracePt t="6538" x="4476750" y="2508250"/>
          <p14:tracePt t="6545" x="4495800" y="2462213"/>
          <p14:tracePt t="6553" x="4522788" y="2398713"/>
          <p14:tracePt t="6561" x="4541838" y="2371725"/>
          <p14:tracePt t="6571" x="4568825" y="2306638"/>
          <p14:tracePt t="6578" x="4568825" y="2289175"/>
          <p14:tracePt t="6589" x="4578350" y="2270125"/>
          <p14:tracePt t="6596" x="4586288" y="2262188"/>
          <p14:tracePt t="6610" x="4586288" y="2243138"/>
          <p14:tracePt t="6618" x="4595813" y="2233613"/>
          <p14:tracePt t="6626" x="4605338" y="2233613"/>
          <p14:tracePt t="6641" x="4614863" y="2233613"/>
          <p14:tracePt t="6644" x="4622800" y="2233613"/>
          <p14:tracePt t="6653" x="4641850" y="2233613"/>
          <p14:tracePt t="6660" x="4659313" y="2225675"/>
          <p14:tracePt t="6671" x="4668838" y="2225675"/>
          <p14:tracePt t="6679" x="4678363" y="2216150"/>
          <p14:tracePt t="6694" x="4687888" y="2216150"/>
          <p14:tracePt t="6708" x="4705350" y="2216150"/>
          <p14:tracePt t="6715" x="4722813" y="2216150"/>
          <p14:tracePt t="6723" x="4751388" y="2216150"/>
          <p14:tracePt t="6729" x="4795838" y="2233613"/>
          <p14:tracePt t="6740" x="4814888" y="2262188"/>
          <p14:tracePt t="6747" x="4824413" y="2262188"/>
          <p14:tracePt t="6756" x="4851400" y="2279650"/>
          <p14:tracePt t="6763" x="4868863" y="2289175"/>
          <p14:tracePt t="6770" x="4887913" y="2325688"/>
          <p14:tracePt t="6781" x="4914900" y="2371725"/>
          <p14:tracePt t="6789" x="4924425" y="2371725"/>
          <p14:tracePt t="6800" x="4941888" y="2416175"/>
          <p14:tracePt t="6807" x="4960938" y="2444750"/>
          <p14:tracePt t="6814" x="4978400" y="2471738"/>
          <p14:tracePt t="6823" x="4987925" y="2517775"/>
          <p14:tracePt t="6830" x="4997450" y="2544763"/>
          <p14:tracePt t="6840" x="5006975" y="2581275"/>
          <p14:tracePt t="6847" x="5033963" y="2635250"/>
          <p14:tracePt t="6854" x="5033963" y="2654300"/>
          <p14:tracePt t="6862" x="5043488" y="2671763"/>
          <p14:tracePt t="6870" x="5043488" y="2698750"/>
          <p14:tracePt t="6879" x="5043488" y="2717800"/>
          <p14:tracePt t="6888" x="5043488" y="2727325"/>
          <p14:tracePt t="6894" x="5051425" y="2735263"/>
          <p14:tracePt t="6905" x="5051425" y="2771775"/>
          <p14:tracePt t="6913" x="5060950" y="2771775"/>
          <p14:tracePt t="6925" x="5060950" y="2790825"/>
          <p14:tracePt t="6931" x="5070475" y="2800350"/>
          <p14:tracePt t="6946" x="5070475" y="2817813"/>
          <p14:tracePt t="6958" x="5070475" y="2827338"/>
          <p14:tracePt t="6965" x="5080000" y="2854325"/>
          <p14:tracePt t="6974" x="5080000" y="2863850"/>
          <p14:tracePt t="6981" x="5080000" y="2873375"/>
          <p14:tracePt t="6990" x="5080000" y="2881313"/>
          <p14:tracePt t="6997" x="5080000" y="2890838"/>
          <p14:tracePt t="7005" x="5080000" y="2917825"/>
          <p14:tracePt t="7012" x="5080000" y="2927350"/>
          <p14:tracePt t="7020" x="5080000" y="2946400"/>
          <p14:tracePt t="7036" x="5080000" y="2954338"/>
          <p14:tracePt t="7044" x="5080000" y="2963863"/>
          <p14:tracePt t="7051" x="5080000" y="2973388"/>
          <p14:tracePt t="7060" x="5080000" y="2990850"/>
          <p14:tracePt t="7067" x="5080000" y="3000375"/>
          <p14:tracePt t="7075" x="5080000" y="3017838"/>
          <p14:tracePt t="7096" x="5080000" y="3027363"/>
          <p14:tracePt t="7114" x="5080000" y="3046413"/>
          <p14:tracePt t="7139" x="5080000" y="3063875"/>
          <p14:tracePt t="7148" x="5080000" y="3073400"/>
          <p14:tracePt t="7159" x="5080000" y="3082925"/>
          <p14:tracePt t="7164" x="5080000" y="3090863"/>
          <p14:tracePt t="7181" x="5080000" y="3109913"/>
          <p14:tracePt t="7192" x="5080000" y="3136900"/>
          <p14:tracePt t="7196" x="5080000" y="3146425"/>
          <p14:tracePt t="7204" x="5080000" y="3163888"/>
          <p14:tracePt t="7210" x="5080000" y="3173413"/>
          <p14:tracePt t="7219" x="5080000" y="3192463"/>
          <p14:tracePt t="7229" x="5080000" y="3200400"/>
          <p14:tracePt t="7238" x="5080000" y="3219450"/>
          <p14:tracePt t="7243" x="5070475" y="3255963"/>
          <p14:tracePt t="7254" x="5070475" y="3273425"/>
          <p14:tracePt t="7264" x="5070475" y="3282950"/>
          <p14:tracePt t="7273" x="5070475" y="3302000"/>
          <p14:tracePt t="7279" x="5070475" y="3309938"/>
          <p14:tracePt t="7289" x="5070475" y="3338513"/>
          <p14:tracePt t="7298" x="5070475" y="3355975"/>
          <p14:tracePt t="7302" x="5070475" y="3375025"/>
          <p14:tracePt t="7311" x="5060950" y="3392488"/>
          <p14:tracePt t="7319" x="5060950" y="3402013"/>
          <p14:tracePt t="7327" x="5060950" y="3419475"/>
          <p14:tracePt t="7334" x="5060950" y="3429000"/>
          <p14:tracePt t="7355" x="5060950" y="3446463"/>
          <p14:tracePt t="7370" x="5060950" y="3455988"/>
          <p14:tracePt t="7747" x="5060950" y="3465513"/>
          <p14:tracePt t="7771" x="5060950" y="3475038"/>
          <p14:tracePt t="7790" x="5070475" y="3482975"/>
          <p14:tracePt t="7800" x="5080000" y="3492500"/>
          <p14:tracePt t="7813" x="5080000" y="3519488"/>
          <p14:tracePt t="7819" x="5080000" y="3529013"/>
          <p14:tracePt t="7829" x="5080000" y="3538538"/>
          <p14:tracePt t="7845" x="5080000" y="3548063"/>
          <p14:tracePt t="8207" x="5070475" y="3548063"/>
          <p14:tracePt t="8214" x="5051425" y="3548063"/>
          <p14:tracePt t="8221" x="5043488" y="3529013"/>
          <p14:tracePt t="8230" x="5033963" y="3519488"/>
          <p14:tracePt t="8457" x="5033963" y="3538538"/>
          <p14:tracePt t="8465" x="5033963" y="3556000"/>
          <p14:tracePt t="8471" x="5033963" y="3565525"/>
          <p14:tracePt t="8480" x="5033963" y="3602038"/>
          <p14:tracePt t="8489" x="5043488" y="3629025"/>
          <p14:tracePt t="8497" x="5043488" y="3648075"/>
          <p14:tracePt t="8505" x="5060950" y="3665538"/>
          <p14:tracePt t="8514" x="5070475" y="3694113"/>
          <p14:tracePt t="8521" x="5080000" y="3711575"/>
          <p14:tracePt t="8529" x="5097463" y="3748088"/>
          <p14:tracePt t="8539" x="5097463" y="3757613"/>
          <p14:tracePt t="8545" x="5106988" y="3784600"/>
          <p14:tracePt t="8555" x="5143500" y="3840163"/>
          <p14:tracePt t="8562" x="5143500" y="3867150"/>
          <p14:tracePt t="8570" x="5151438" y="3911600"/>
          <p14:tracePt t="8578" x="5180013" y="3976688"/>
          <p14:tracePt t="8587" x="5180013" y="4013200"/>
          <p14:tracePt t="8595" x="5180013" y="4040188"/>
          <p14:tracePt t="8604" x="5216525" y="4103688"/>
          <p14:tracePt t="8612" x="5224463" y="4130675"/>
          <p14:tracePt t="8620" x="5253038" y="4186238"/>
          <p14:tracePt t="8631" x="5253038" y="4232275"/>
          <p14:tracePt t="8639" x="5260975" y="4268788"/>
          <p14:tracePt t="8646" x="5280025" y="4303713"/>
          <p14:tracePt t="8655" x="5289550" y="4359275"/>
          <p14:tracePt t="8662" x="5326063" y="4386263"/>
          <p14:tracePt t="8670" x="5334000" y="4413250"/>
          <p14:tracePt t="8679" x="5353050" y="4449763"/>
          <p14:tracePt t="8687" x="5353050" y="4459288"/>
          <p14:tracePt t="8695" x="5380038" y="4486275"/>
          <p14:tracePt t="8704" x="5380038" y="4505325"/>
          <p14:tracePt t="8711" x="5380038" y="4532313"/>
          <p14:tracePt t="8725" x="5380038" y="4551363"/>
          <p14:tracePt t="8729" x="5380038" y="4559300"/>
          <p14:tracePt t="8739" x="5380038" y="4568825"/>
          <p14:tracePt t="8758" x="5380038" y="4578350"/>
          <p14:tracePt t="8806" x="5380038" y="4587875"/>
          <p14:tracePt t="8813" x="5370513" y="4587875"/>
          <p14:tracePt t="8836" x="5343525" y="4568825"/>
          <p14:tracePt t="8842" x="5326063" y="4541838"/>
          <p14:tracePt t="8850" x="5316538" y="4514850"/>
          <p14:tracePt t="8865" x="5307013" y="4505325"/>
          <p14:tracePt t="8873" x="5289550" y="4478338"/>
          <p14:tracePt t="8884" x="5289550" y="4459288"/>
          <p14:tracePt t="8893" x="5289550" y="4449763"/>
          <p14:tracePt t="8900" x="5280025" y="4441825"/>
          <p14:tracePt t="8908" x="5270500" y="4432300"/>
          <p14:tracePt t="8918" x="5260975" y="4413250"/>
          <p14:tracePt t="8924" x="5253038" y="4413250"/>
          <p14:tracePt t="8958" x="5243513" y="4405313"/>
          <p14:tracePt t="8977" x="5233988" y="4386263"/>
          <p14:tracePt t="9147" x="5233988" y="4376738"/>
          <p14:tracePt t="9155" x="5233988" y="4368800"/>
          <p14:tracePt t="9167" x="5233988" y="4359275"/>
          <p14:tracePt t="9173" x="5233988" y="4340225"/>
          <p14:tracePt t="9181" x="5233988" y="4332288"/>
          <p14:tracePt t="9190" x="5233988" y="4313238"/>
          <p14:tracePt t="9198" x="5233988" y="4295775"/>
          <p14:tracePt t="9206" x="5233988" y="4276725"/>
          <p14:tracePt t="9216" x="5233988" y="4259263"/>
          <p14:tracePt t="9223" x="5233988" y="4232275"/>
          <p14:tracePt t="9231" x="5233988" y="4222750"/>
          <p14:tracePt t="9238" x="5233988" y="4203700"/>
          <p14:tracePt t="9246" x="5233988" y="4186238"/>
          <p14:tracePt t="9255" x="5233988" y="4167188"/>
          <p14:tracePt t="9268" x="5233988" y="4149725"/>
          <p14:tracePt t="9275" x="5233988" y="4140200"/>
          <p14:tracePt t="9295" x="5243513" y="4130675"/>
          <p14:tracePt t="9306" x="5243513" y="4113213"/>
          <p14:tracePt t="9316" x="5253038" y="4103688"/>
          <p14:tracePt t="9322" x="5270500" y="4076700"/>
          <p14:tracePt t="9331" x="5270500" y="4057650"/>
          <p14:tracePt t="9339" x="5289550" y="4030663"/>
          <p14:tracePt t="9345" x="5297488" y="4013200"/>
          <p14:tracePt t="9353" x="5297488" y="3984625"/>
          <p14:tracePt t="9363" x="5307013" y="3957638"/>
          <p14:tracePt t="9371" x="5343525" y="3940175"/>
          <p14:tracePt t="9387" x="5343525" y="3930650"/>
          <p14:tracePt t="9395" x="5353050" y="3930650"/>
          <p14:tracePt t="9431" x="5353050" y="3911600"/>
          <p14:tracePt t="9495" x="5362575" y="3903663"/>
          <p14:tracePt t="9608" x="5353050" y="3903663"/>
          <p14:tracePt t="9616" x="5343525" y="3894138"/>
          <p14:tracePt t="9641" x="5334000" y="3884613"/>
          <p14:tracePt t="9657" x="5326063" y="3875088"/>
          <p14:tracePt t="9665" x="5316538" y="3867150"/>
          <p14:tracePt t="9673" x="5307013" y="3867150"/>
          <p14:tracePt t="9681" x="5307013" y="3857625"/>
          <p14:tracePt t="9689" x="5297488" y="3840163"/>
          <p14:tracePt t="9697" x="5289550" y="3830638"/>
          <p14:tracePt t="9709" x="5280025" y="3821113"/>
          <p14:tracePt t="9725" x="5260975" y="3803650"/>
          <p14:tracePt t="9745" x="5253038" y="3794125"/>
          <p14:tracePt t="9828" x="5253038" y="3784600"/>
          <p14:tracePt t="9845" x="5280025" y="3767138"/>
          <p14:tracePt t="9853" x="5289550" y="3757613"/>
          <p14:tracePt t="9863" x="5316538" y="3748088"/>
          <p14:tracePt t="9875" x="5326063" y="3748088"/>
          <p14:tracePt t="9920" x="5343525" y="3748088"/>
          <p14:tracePt t="9928" x="5362575" y="3748088"/>
          <p14:tracePt t="9937" x="5370513" y="3748088"/>
          <p14:tracePt t="9944" x="5389563" y="3748088"/>
          <p14:tracePt t="9953" x="5416550" y="3748088"/>
          <p14:tracePt t="9960" x="5435600" y="3748088"/>
          <p14:tracePt t="9968" x="5472113" y="3748088"/>
          <p14:tracePt t="9977" x="5516563" y="3748088"/>
          <p14:tracePt t="9988" x="5535613" y="3748088"/>
          <p14:tracePt t="9990" x="5543550" y="3748088"/>
          <p14:tracePt t="9998" x="5572125" y="3757613"/>
          <p14:tracePt t="10010" x="5580063" y="3757613"/>
          <p14:tracePt t="10021" x="5599113" y="3757613"/>
          <p14:tracePt t="10028" x="5616575" y="3757613"/>
          <p14:tracePt t="10036" x="5662613" y="3767138"/>
          <p14:tracePt t="10044" x="5689600" y="3767138"/>
          <p14:tracePt t="10052" x="5735638" y="3767138"/>
          <p14:tracePt t="10060" x="5791200" y="3767138"/>
          <p14:tracePt t="10070" x="5864225" y="3767138"/>
          <p14:tracePt t="10079" x="5918200" y="3767138"/>
          <p14:tracePt t="10087" x="5972175" y="3767138"/>
          <p14:tracePt t="10095" x="6018213" y="3767138"/>
          <p14:tracePt t="10107" x="6073775" y="3767138"/>
          <p14:tracePt t="10111" x="6110288" y="3767138"/>
          <p14:tracePt t="10121" x="6164263" y="3767138"/>
          <p14:tracePt t="10129" x="6256338" y="3775075"/>
          <p14:tracePt t="10139" x="6319838" y="3775075"/>
          <p14:tracePt t="10146" x="6373813" y="3775075"/>
          <p14:tracePt t="10155" x="6465888" y="3775075"/>
          <p14:tracePt t="10163" x="6556375" y="3794125"/>
          <p14:tracePt t="10175" x="6665913" y="3794125"/>
          <p14:tracePt t="10179" x="6719888" y="3794125"/>
          <p14:tracePt t="10189" x="6784975" y="3794125"/>
          <p14:tracePt t="10196" x="6894513" y="3794125"/>
          <p14:tracePt t="10205" x="6948488" y="3794125"/>
          <p14:tracePt t="10215" x="7004050" y="3794125"/>
          <p14:tracePt t="10221" x="7077075" y="3803650"/>
          <p14:tracePt t="10229" x="7140575" y="3803650"/>
          <p14:tracePt t="10236" x="7167563" y="3803650"/>
          <p14:tracePt t="10245" x="7231063" y="3803650"/>
          <p14:tracePt t="10252" x="7294563" y="3821113"/>
          <p14:tracePt t="10264" x="7367588" y="3821113"/>
          <p14:tracePt t="10271" x="7432675" y="3830638"/>
          <p14:tracePt t="10278" x="7504113" y="3830638"/>
          <p14:tracePt t="10287" x="7540625" y="3840163"/>
          <p14:tracePt t="10295" x="7569200" y="3840163"/>
          <p14:tracePt t="10305" x="7605713" y="3840163"/>
          <p14:tracePt t="10315" x="7632700" y="3840163"/>
          <p14:tracePt t="10321" x="7669213" y="3840163"/>
          <p14:tracePt t="10331" x="7705725" y="3840163"/>
          <p14:tracePt t="10340" x="7732713" y="3840163"/>
          <p14:tracePt t="10345" x="7759700" y="3840163"/>
          <p14:tracePt t="10353" x="7788275" y="3840163"/>
          <p14:tracePt t="10361" x="7815263" y="3840163"/>
          <p14:tracePt t="10370" x="7832725" y="3840163"/>
          <p14:tracePt t="10381" x="7851775" y="3840163"/>
          <p14:tracePt t="10388" x="7861300" y="3840163"/>
          <p14:tracePt t="10397" x="7869238" y="3840163"/>
          <p14:tracePt t="10406" x="7878763" y="3840163"/>
          <p14:tracePt t="10655" x="7878763" y="3857625"/>
          <p14:tracePt t="10665" x="7869238" y="3875088"/>
          <p14:tracePt t="10671" x="7851775" y="3875088"/>
          <p14:tracePt t="10681" x="7805738" y="3875088"/>
          <p14:tracePt t="10687" x="7778750" y="3875088"/>
          <p14:tracePt t="10695" x="7751763" y="3875088"/>
          <p14:tracePt t="10704" x="7732713" y="3875088"/>
          <p14:tracePt t="10713" x="7705725" y="3875088"/>
          <p14:tracePt t="10721" x="7678738" y="3875088"/>
          <p14:tracePt t="10729" x="7632700" y="3875088"/>
          <p14:tracePt t="10737" x="7605713" y="3875088"/>
          <p14:tracePt t="10745" x="7577138" y="3875088"/>
          <p14:tracePt t="10757" x="7569200" y="3875088"/>
          <p14:tracePt t="10765" x="7550150" y="3875088"/>
          <p14:tracePt t="10785" x="7540625" y="3875088"/>
          <p14:tracePt t="10802" x="7532688" y="3875088"/>
          <p14:tracePt t="10813" x="7523163" y="3875088"/>
          <p14:tracePt t="10830" x="7486650" y="3875088"/>
          <p14:tracePt t="10839" x="7450138" y="3875088"/>
          <p14:tracePt t="10844" x="7413625" y="3875088"/>
          <p14:tracePt t="10853" x="7340600" y="3875088"/>
          <p14:tracePt t="10860" x="7250113" y="3884613"/>
          <p14:tracePt t="10867" x="7148513" y="3911600"/>
          <p14:tracePt t="10875" x="7058025" y="3911600"/>
          <p14:tracePt t="10883" x="6948488" y="3911600"/>
          <p14:tracePt t="10891" x="6894513" y="3911600"/>
          <p14:tracePt t="10899" x="6802438" y="3911600"/>
          <p14:tracePt t="10906" x="6765925" y="3911600"/>
          <p14:tracePt t="10915" x="6719888" y="3911600"/>
          <p14:tracePt t="10923" x="6684963" y="3911600"/>
          <p14:tracePt t="10931" x="6665913" y="3911600"/>
          <p14:tracePt t="10939" x="6648450" y="3911600"/>
          <p14:tracePt t="10944" x="6619875" y="3911600"/>
          <p14:tracePt t="10953" x="6602413" y="3911600"/>
          <p14:tracePt t="10961" x="6556375" y="3911600"/>
          <p14:tracePt t="10969" x="6502400" y="3911600"/>
          <p14:tracePt t="10977" x="6465888" y="3911600"/>
          <p14:tracePt t="10991" x="6419850" y="3911600"/>
          <p14:tracePt t="10995" x="6383338" y="3911600"/>
          <p14:tracePt t="11003" x="6327775" y="3911600"/>
          <p14:tracePt t="11011" x="6300788" y="3911600"/>
          <p14:tracePt t="11018" x="6264275" y="3911600"/>
          <p14:tracePt t="11025" x="6210300" y="3911600"/>
          <p14:tracePt t="11033" x="6183313" y="3911600"/>
          <p14:tracePt t="11040" x="6110288" y="3903663"/>
          <p14:tracePt t="11047" x="6100763" y="3903663"/>
          <p14:tracePt t="11055" x="6081713" y="3903663"/>
          <p14:tracePt t="11063" x="6073775" y="3903663"/>
          <p14:tracePt t="11071" x="6054725" y="3903663"/>
          <p14:tracePt t="11087" x="6045200" y="3903663"/>
          <p14:tracePt t="11094" x="6037263" y="3894138"/>
          <p14:tracePt t="11113" x="6027738" y="3894138"/>
          <p14:tracePt t="11121" x="6018213" y="3894138"/>
          <p14:tracePt t="11127" x="6008688" y="3875088"/>
          <p14:tracePt t="11135" x="5991225" y="3875088"/>
          <p14:tracePt t="11143" x="5981700" y="3867150"/>
          <p14:tracePt t="11171" x="5972175" y="3867150"/>
          <p14:tracePt t="11179" x="5964238" y="3867150"/>
          <p14:tracePt t="11186" x="5945188" y="3867150"/>
          <p14:tracePt t="11194" x="5935663" y="3867150"/>
          <p14:tracePt t="11202" x="5918200" y="3857625"/>
          <p14:tracePt t="11211" x="5891213" y="3857625"/>
          <p14:tracePt t="11221" x="5872163" y="3857625"/>
          <p14:tracePt t="11229" x="5845175" y="3857625"/>
          <p14:tracePt t="11236" x="5818188" y="3857625"/>
          <p14:tracePt t="11245" x="5791200" y="3857625"/>
          <p14:tracePt t="11253" x="5762625" y="3857625"/>
          <p14:tracePt t="11261" x="5745163" y="3857625"/>
          <p14:tracePt t="11271" x="5726113" y="3857625"/>
          <p14:tracePt t="11279" x="5689600" y="3857625"/>
          <p14:tracePt t="11293" x="5681663" y="3857625"/>
          <p14:tracePt t="11303" x="5672138" y="3857625"/>
          <p14:tracePt t="11738" x="5662613" y="3857625"/>
          <p14:tracePt t="11742" x="5653088" y="3857625"/>
          <p14:tracePt t="11755" x="5645150" y="3867150"/>
          <p14:tracePt t="11919" x="5635625" y="3867150"/>
          <p14:tracePt t="11925" x="5626100" y="3867150"/>
          <p14:tracePt t="11933" x="5608638" y="3875088"/>
          <p14:tracePt t="11941" x="5599113" y="3875088"/>
          <p14:tracePt t="11949" x="5580063" y="3875088"/>
          <p14:tracePt t="11957" x="5572125" y="3875088"/>
          <p14:tracePt t="11973" x="5553075" y="3875088"/>
          <p14:tracePt t="11987" x="5543550" y="3875088"/>
          <p14:tracePt t="11997" x="5516563" y="3875088"/>
          <p14:tracePt t="12007" x="5499100" y="3875088"/>
          <p14:tracePt t="12015" x="5472113" y="3875088"/>
          <p14:tracePt t="12023" x="5462588" y="3875088"/>
          <p14:tracePt t="12031" x="5435600" y="3875088"/>
          <p14:tracePt t="12038" x="5389563" y="3875088"/>
          <p14:tracePt t="12049" x="5370513" y="3875088"/>
          <p14:tracePt t="12113" x="5362575" y="3875088"/>
          <p14:tracePt t="12125" x="5362575" y="3867150"/>
          <p14:tracePt t="12133" x="5362575" y="3857625"/>
          <p14:tracePt t="12141" x="5362575" y="3840163"/>
          <p14:tracePt t="12149" x="5362575" y="3821113"/>
          <p14:tracePt t="12157" x="5362575" y="3794125"/>
          <p14:tracePt t="12168" x="5362575" y="3767138"/>
          <p14:tracePt t="12175" x="5362575" y="3748088"/>
          <p14:tracePt t="12183" x="5362575" y="3721100"/>
          <p14:tracePt t="12191" x="5353050" y="3675063"/>
          <p14:tracePt t="12201" x="5353050" y="3657600"/>
          <p14:tracePt t="12208" x="5334000" y="3602038"/>
          <p14:tracePt t="12217" x="5334000" y="3556000"/>
          <p14:tracePt t="12225" x="5334000" y="3502025"/>
          <p14:tracePt t="12233" x="5334000" y="3446463"/>
          <p14:tracePt t="12242" x="5334000" y="3411538"/>
          <p14:tracePt t="12250" x="5334000" y="3365500"/>
          <p14:tracePt t="12259" x="5334000" y="3302000"/>
          <p14:tracePt t="12269" x="5334000" y="3255963"/>
          <p14:tracePt t="12274" x="5334000" y="3228975"/>
          <p14:tracePt t="12284" x="5334000" y="3182938"/>
          <p14:tracePt t="12295" x="5334000" y="3163888"/>
          <p14:tracePt t="12300" x="5334000" y="3127375"/>
          <p14:tracePt t="12308" x="5334000" y="3109913"/>
          <p14:tracePt t="12315" x="5334000" y="3082925"/>
          <p14:tracePt t="12325" x="5334000" y="3036888"/>
          <p14:tracePt t="12334" x="5334000" y="3009900"/>
          <p14:tracePt t="12342" x="5334000" y="2954338"/>
          <p14:tracePt t="12349" x="5334000" y="2927350"/>
          <p14:tracePt t="12358" x="5334000" y="2827338"/>
          <p14:tracePt t="12364" x="5334000" y="2735263"/>
          <p14:tracePt t="12374" x="5334000" y="2681288"/>
          <p14:tracePt t="12383" x="5334000" y="2625725"/>
          <p14:tracePt t="12391" x="5334000" y="2589213"/>
          <p14:tracePt t="12401" x="5334000" y="2554288"/>
          <p14:tracePt t="12408" x="5334000" y="2525713"/>
          <p14:tracePt t="12419" x="5334000" y="2498725"/>
          <p14:tracePt t="12425" x="5334000" y="2462213"/>
          <p14:tracePt t="12430" x="5353050" y="2435225"/>
          <p14:tracePt t="12438" x="5353050" y="2416175"/>
          <p14:tracePt t="12446" x="5353050" y="2408238"/>
          <p14:tracePt t="12457" x="5353050" y="2379663"/>
          <p14:tracePt t="12463" x="5362575" y="2362200"/>
          <p14:tracePt t="12472" x="5362575" y="2343150"/>
          <p14:tracePt t="12481" x="5370513" y="2325688"/>
          <p14:tracePt t="12497" x="5380038" y="2298700"/>
          <p14:tracePt t="12504" x="5399088" y="2289175"/>
          <p14:tracePt t="12516" x="5399088" y="2279650"/>
          <p14:tracePt t="12529" x="5399088" y="2270125"/>
          <p14:tracePt t="12537" x="5399088" y="2262188"/>
          <p14:tracePt t="12544" x="5399088" y="2252663"/>
          <p14:tracePt t="12555" x="5407025" y="2225675"/>
          <p14:tracePt t="12563" x="5416550" y="2216150"/>
          <p14:tracePt t="12571" x="5426075" y="2216150"/>
          <p14:tracePt t="12579" x="5435600" y="2206625"/>
          <p14:tracePt t="12588" x="5443538" y="2197100"/>
          <p14:tracePt t="12594" x="5472113" y="2189163"/>
          <p14:tracePt t="12601" x="5480050" y="2179638"/>
          <p14:tracePt t="12613" x="5499100" y="2170113"/>
          <p14:tracePt t="12621" x="5516563" y="2152650"/>
          <p14:tracePt t="12627" x="5543550" y="2143125"/>
          <p14:tracePt t="12635" x="5599113" y="2133600"/>
          <p14:tracePt t="12644" x="5672138" y="2133600"/>
          <p14:tracePt t="12653" x="5799138" y="2133600"/>
          <p14:tracePt t="12662" x="5891213" y="2133600"/>
          <p14:tracePt t="12670" x="6000750" y="2133600"/>
          <p14:tracePt t="12676" x="6127750" y="2133600"/>
          <p14:tracePt t="12685" x="6256338" y="2133600"/>
          <p14:tracePt t="12694" x="6383338" y="2133600"/>
          <p14:tracePt t="12705" x="6456363" y="2133600"/>
          <p14:tracePt t="12713" x="6583363" y="2133600"/>
          <p14:tracePt t="12722" x="6711950" y="2133600"/>
          <p14:tracePt t="12727" x="6821488" y="2133600"/>
          <p14:tracePt t="12737" x="6938963" y="2133600"/>
          <p14:tracePt t="12742" x="7031038" y="2133600"/>
          <p14:tracePt t="12753" x="7121525" y="2133600"/>
          <p14:tracePt t="12760" x="7213600" y="2133600"/>
          <p14:tracePt t="12769" x="7286625" y="2133600"/>
          <p14:tracePt t="12776" x="7396163" y="2133600"/>
          <p14:tracePt t="12784" x="7469188" y="2133600"/>
          <p14:tracePt t="12793" x="7559675" y="2133600"/>
          <p14:tracePt t="12803" x="7642225" y="2143125"/>
          <p14:tracePt t="12811" x="7669213" y="2160588"/>
          <p14:tracePt t="12818" x="7742238" y="2160588"/>
          <p14:tracePt t="12827" x="7778750" y="2170113"/>
          <p14:tracePt t="12838" x="7815263" y="2179638"/>
          <p14:tracePt t="12845" x="7832725" y="2179638"/>
          <p14:tracePt t="12861" x="7842250" y="2189163"/>
          <p14:tracePt t="12869" x="7851775" y="2189163"/>
          <p14:tracePt t="13114" x="7861300" y="2197100"/>
          <p14:tracePt t="13123" x="7861300" y="2225675"/>
          <p14:tracePt t="13131" x="7869238" y="2270125"/>
          <p14:tracePt t="13139" x="7869238" y="2362200"/>
          <p14:tracePt t="13147" x="7869238" y="2452688"/>
          <p14:tracePt t="13154" x="7869238" y="2525713"/>
          <p14:tracePt t="13160" x="7869238" y="2617788"/>
          <p14:tracePt t="13168" x="7869238" y="2654300"/>
          <p14:tracePt t="13177" x="7869238" y="2744788"/>
          <p14:tracePt t="13184" x="7869238" y="2863850"/>
          <p14:tracePt t="13195" x="7869238" y="2954338"/>
          <p14:tracePt t="13204" x="7869238" y="2990850"/>
          <p14:tracePt t="13211" x="7869238" y="3046413"/>
          <p14:tracePt t="13221" x="7869238" y="3090863"/>
          <p14:tracePt t="13226" x="7869238" y="3127375"/>
          <p14:tracePt t="13233" x="7869238" y="3146425"/>
          <p14:tracePt t="13242" x="7869238" y="3163888"/>
          <p14:tracePt t="13254" x="7869238" y="3173413"/>
          <p14:tracePt t="13263" x="7869238" y="3192463"/>
          <p14:tracePt t="13281" x="7869238" y="3200400"/>
          <p14:tracePt t="13289" x="7869238" y="3219450"/>
          <p14:tracePt t="13297" x="7869238" y="3228975"/>
          <p14:tracePt t="13304" x="7869238" y="3246438"/>
          <p14:tracePt t="13312" x="7869238" y="3265488"/>
          <p14:tracePt t="13320" x="7861300" y="3292475"/>
          <p14:tracePt t="13329" x="7861300" y="3309938"/>
          <p14:tracePt t="13337" x="7851775" y="3355975"/>
          <p14:tracePt t="13345" x="7851775" y="3375025"/>
          <p14:tracePt t="13351" x="7851775" y="3402013"/>
          <p14:tracePt t="13360" x="7851775" y="3419475"/>
          <p14:tracePt t="13369" x="7851775" y="3446463"/>
          <p14:tracePt t="13377" x="7851775" y="3475038"/>
          <p14:tracePt t="13384" x="7851775" y="3492500"/>
          <p14:tracePt t="13393" x="7851775" y="3502025"/>
          <p14:tracePt t="13400" x="7851775" y="3519488"/>
          <p14:tracePt t="14531" x="7851775" y="3538538"/>
          <p14:tracePt t="14547" x="7861300" y="3556000"/>
          <p14:tracePt t="14555" x="7861300" y="3565525"/>
          <p14:tracePt t="14577" x="7869238" y="3575050"/>
          <p14:tracePt t="14741" x="7888288" y="3592513"/>
          <p14:tracePt t="14785" x="7896225" y="3602038"/>
          <p14:tracePt t="15291" x="7905750" y="3611563"/>
          <p14:tracePt t="15351" x="7915275" y="3611563"/>
          <p14:tracePt t="15399" x="7924800" y="3621088"/>
          <p14:tracePt t="15427" x="7924800" y="3629025"/>
          <p14:tracePt t="15435" x="7924800" y="3638550"/>
          <p14:tracePt t="15441" x="7932738" y="3648075"/>
          <p14:tracePt t="17459" x="7932738" y="3684588"/>
          <p14:tracePt t="17465" x="7951788" y="3694113"/>
          <p14:tracePt t="17479" x="7951788" y="3702050"/>
          <p14:tracePt t="17486" x="7951788" y="3711575"/>
          <p14:tracePt t="17494" x="7961313" y="3721100"/>
          <p14:tracePt t="18197" x="7961313" y="3738563"/>
          <p14:tracePt t="18204" x="7896225" y="3757613"/>
          <p14:tracePt t="18212" x="7796213" y="3767138"/>
          <p14:tracePt t="18219" x="7669213" y="3767138"/>
          <p14:tracePt t="18227" x="7523163" y="3784600"/>
          <p14:tracePt t="18235" x="7340600" y="3784600"/>
          <p14:tracePt t="18243" x="7213600" y="3784600"/>
          <p14:tracePt t="18250" x="7067550" y="3784600"/>
          <p14:tracePt t="18259" x="6975475" y="3784600"/>
          <p14:tracePt t="18267" x="6884988" y="3784600"/>
          <p14:tracePt t="18275" x="6829425" y="3784600"/>
          <p14:tracePt t="18283" x="6802438" y="3784600"/>
          <p14:tracePt t="18289" x="6792913" y="3784600"/>
          <p14:tracePt t="18297" x="6775450" y="3784600"/>
          <p14:tracePt t="18305" x="6765925" y="3784600"/>
          <p14:tracePt t="18399" x="6756400" y="3784600"/>
          <p14:tracePt t="18418" x="6738938" y="3794125"/>
          <p14:tracePt t="18520" x="6729413" y="3803650"/>
          <p14:tracePt t="18529" x="6719888" y="3811588"/>
          <p14:tracePt t="18537" x="6711950" y="3811588"/>
          <p14:tracePt t="18544" x="6684963" y="3811588"/>
          <p14:tracePt t="18556" x="6675438" y="3840163"/>
          <p14:tracePt t="18563" x="6665913" y="3840163"/>
          <p14:tracePt t="18594" x="6656388" y="3840163"/>
          <p14:tracePt t="19029" x="6648450" y="3840163"/>
          <p14:tracePt t="19107" x="6656388" y="3848100"/>
          <p14:tracePt t="19115" x="6656388" y="3857625"/>
          <p14:tracePt t="19123" x="6675438" y="3857625"/>
          <p14:tracePt t="19131" x="6684963" y="3867150"/>
          <p14:tracePt t="19141" x="6692900" y="3867150"/>
          <p14:tracePt t="19149" x="6702425" y="3867150"/>
          <p14:tracePt t="21241" x="6711950" y="3867150"/>
          <p14:tracePt t="21249" x="6719888" y="3867150"/>
          <p14:tracePt t="21257" x="6738938" y="3867150"/>
          <p14:tracePt t="21263" x="6775450" y="3867150"/>
          <p14:tracePt t="21271" x="6802438" y="3867150"/>
          <p14:tracePt t="21279" x="6838950" y="3867150"/>
          <p14:tracePt t="21289" x="6911975" y="3867150"/>
          <p14:tracePt t="21295" x="6958013" y="3857625"/>
          <p14:tracePt t="21303" x="7011988" y="3857625"/>
          <p14:tracePt t="21310" x="7112000" y="3830638"/>
          <p14:tracePt t="21319" x="7177088" y="3803650"/>
          <p14:tracePt t="21325" x="7213600" y="3794125"/>
          <p14:tracePt t="21334" x="7250113" y="3784600"/>
          <p14:tracePt t="21340" x="7258050" y="3784600"/>
          <p14:tracePt t="21349" x="7294563" y="3775075"/>
          <p14:tracePt t="21357" x="7323138" y="3757613"/>
          <p14:tracePt t="21368" x="7367588" y="3730625"/>
          <p14:tracePt t="21374" x="7413625" y="3721100"/>
          <p14:tracePt t="21384" x="7440613" y="3694113"/>
          <p14:tracePt t="21390" x="7513638" y="3675063"/>
          <p14:tracePt t="21395" x="7559675" y="3665538"/>
          <p14:tracePt t="21403" x="7605713" y="3611563"/>
          <p14:tracePt t="21410" x="7642225" y="3611563"/>
          <p14:tracePt t="21419" x="7705725" y="3592513"/>
          <p14:tracePt t="21427" x="7759700" y="3575050"/>
          <p14:tracePt t="21435" x="7824788" y="3556000"/>
          <p14:tracePt t="21443" x="7888288" y="3538538"/>
          <p14:tracePt t="21451" x="7896225" y="3538538"/>
          <p14:tracePt t="21458" x="7915275" y="3538538"/>
          <p14:tracePt t="21467" x="7951788" y="3519488"/>
          <p14:tracePt t="21474" x="7961313" y="3519488"/>
          <p14:tracePt t="21482" x="7961313" y="3511550"/>
          <p14:tracePt t="21491" x="7978775" y="3511550"/>
          <p14:tracePt t="21496" x="7988300" y="3502025"/>
          <p14:tracePt t="21504" x="7997825" y="3502025"/>
          <p14:tracePt t="21513" x="8034338" y="3502025"/>
          <p14:tracePt t="21521" x="8061325" y="3502025"/>
          <p14:tracePt t="21530" x="8097838" y="3482975"/>
          <p14:tracePt t="21537" x="8097838" y="3475038"/>
          <p14:tracePt t="21547" x="8115300" y="3475038"/>
          <p14:tracePt t="21555" x="8134350" y="3475038"/>
          <p14:tracePt t="21565" x="8151813" y="3475038"/>
          <p14:tracePt t="21569" x="8180388" y="3465513"/>
          <p14:tracePt t="21590" x="8188325" y="3465513"/>
          <p14:tracePt t="21601" x="8197850" y="3465513"/>
          <p14:tracePt t="21614" x="8207375" y="3455988"/>
          <p14:tracePt t="21623" x="8216900" y="3455988"/>
          <p14:tracePt t="21629" x="8234363" y="3455988"/>
          <p14:tracePt t="21636" x="8243888" y="3455988"/>
          <p14:tracePt t="21647" x="8261350" y="3455988"/>
          <p14:tracePt t="21655" x="8297863" y="3455988"/>
          <p14:tracePt t="21665" x="8316913" y="3455988"/>
          <p14:tracePt t="21673" x="8353425" y="3455988"/>
          <p14:tracePt t="21681" x="8380413" y="3455988"/>
          <p14:tracePt t="21689" x="8397875" y="3482975"/>
          <p14:tracePt t="21697" x="8434388" y="3492500"/>
          <p14:tracePt t="21707" x="8462963" y="3519488"/>
          <p14:tracePt t="21713" x="8480425" y="3529013"/>
          <p14:tracePt t="21721" x="8499475" y="3538538"/>
          <p14:tracePt t="21726" x="8516938" y="3556000"/>
          <p14:tracePt t="21737" x="8526463" y="3565525"/>
          <p14:tracePt t="21749" x="8535988" y="3584575"/>
          <p14:tracePt t="21767" x="8543925" y="3602038"/>
          <p14:tracePt t="21836" x="8543925" y="3611563"/>
          <p14:tracePt t="21844" x="8535988" y="3621088"/>
          <p14:tracePt t="21852" x="8499475" y="3629025"/>
          <p14:tracePt t="21861" x="8453438" y="3648075"/>
          <p14:tracePt t="21868" x="8434388" y="3648075"/>
          <p14:tracePt t="21875" x="8407400" y="3675063"/>
          <p14:tracePt t="21883" x="8380413" y="3694113"/>
          <p14:tracePt t="21889" x="8361363" y="3694113"/>
          <p14:tracePt t="21969" x="8343900" y="3694113"/>
          <p14:tracePt t="21978" x="8307388" y="3665538"/>
          <p14:tracePt t="21988" x="8297863" y="3629025"/>
          <p14:tracePt t="21997" x="8261350" y="3565525"/>
          <p14:tracePt t="22001" x="8216900" y="3465513"/>
          <p14:tracePt t="22007" x="8197850" y="3382963"/>
          <p14:tracePt t="22016" x="8170863" y="3292475"/>
          <p14:tracePt t="22024" x="8151813" y="3200400"/>
          <p14:tracePt t="22036" x="8151813" y="3090863"/>
          <p14:tracePt t="22041" x="8107363" y="2954338"/>
          <p14:tracePt t="22047" x="8097838" y="2844800"/>
          <p14:tracePt t="22054" x="8097838" y="2735263"/>
          <p14:tracePt t="22063" x="8097838" y="2644775"/>
          <p14:tracePt t="22071" x="8061325" y="2508250"/>
          <p14:tracePt t="22078" x="8061325" y="2325688"/>
          <p14:tracePt t="22088" x="8051800" y="2179638"/>
          <p14:tracePt t="22097" x="8034338" y="2016125"/>
          <p14:tracePt t="22105" x="8005763" y="1887538"/>
          <p14:tracePt t="22109" x="7988300" y="1760538"/>
          <p14:tracePt t="22117" x="7978775" y="1614488"/>
          <p14:tracePt t="22124" x="7961313" y="1468438"/>
          <p14:tracePt t="22133" x="7961313" y="1431925"/>
          <p14:tracePt t="22143" x="7961313" y="1412875"/>
          <p14:tracePt t="22167" x="7961313" y="1404938"/>
          <p14:tracePt t="22173" x="7969250" y="1385888"/>
          <p14:tracePt t="22183" x="7978775" y="1385888"/>
          <p14:tracePt t="22189" x="8015288" y="1385888"/>
          <p14:tracePt t="22197" x="8070850" y="1385888"/>
          <p14:tracePt t="22205" x="8124825" y="1385888"/>
          <p14:tracePt t="22211" x="8180388" y="1385888"/>
          <p14:tracePt t="22218" x="8224838" y="1385888"/>
          <p14:tracePt t="22227" x="8280400" y="1412875"/>
          <p14:tracePt t="22234" x="8316913" y="1458913"/>
          <p14:tracePt t="22243" x="8380413" y="1514475"/>
          <p14:tracePt t="22250" x="8426450" y="1577975"/>
          <p14:tracePt t="22259" x="8489950" y="1660525"/>
          <p14:tracePt t="22267" x="8516938" y="1724025"/>
          <p14:tracePt t="22277" x="8562975" y="1851025"/>
          <p14:tracePt t="22286" x="8572500" y="1897063"/>
          <p14:tracePt t="22292" x="8616950" y="2024063"/>
          <p14:tracePt t="22301" x="8616950" y="2097088"/>
          <p14:tracePt t="22307" x="8653463" y="2197100"/>
          <p14:tracePt t="22315" x="8699500" y="2298700"/>
          <p14:tracePt t="22322" x="8709025" y="2389188"/>
          <p14:tracePt t="22331" x="8726488" y="2498725"/>
          <p14:tracePt t="22340" x="8745538" y="2617788"/>
          <p14:tracePt t="22344" x="8753475" y="2708275"/>
          <p14:tracePt t="22353" x="8753475" y="2800350"/>
          <p14:tracePt t="22361" x="8753475" y="2873375"/>
          <p14:tracePt t="22369" x="8753475" y="2927350"/>
          <p14:tracePt t="22377" x="8753475" y="2946400"/>
          <p14:tracePt t="22387" x="8753475" y="2990850"/>
          <p14:tracePt t="22394" x="8753475" y="3027363"/>
          <p14:tracePt t="22402" x="8745538" y="3036888"/>
          <p14:tracePt t="22410" x="8726488" y="3054350"/>
          <p14:tracePt t="22419" x="8709025" y="3090863"/>
          <p14:tracePt t="22424" x="8699500" y="3100388"/>
          <p14:tracePt t="22433" x="8680450" y="3119438"/>
          <p14:tracePt t="22449" x="8672513" y="3119438"/>
          <p14:tracePt t="22457" x="8662988" y="3127375"/>
          <p14:tracePt t="22470" x="8653463" y="3136900"/>
          <p14:tracePt t="22490" x="8645525" y="3163888"/>
          <p14:tracePt t="22499" x="8636000" y="3173413"/>
          <p14:tracePt t="22504" x="8636000" y="3182938"/>
          <p14:tracePt t="22511" x="8626475" y="3192463"/>
          <p14:tracePt t="22519" x="8609013" y="3209925"/>
          <p14:tracePt t="22527" x="8599488" y="3209925"/>
          <p14:tracePt t="22535" x="8580438" y="3236913"/>
          <p14:tracePt t="22551" x="8572500" y="3246438"/>
          <p14:tracePt t="22559" x="8562975" y="3255963"/>
          <p14:tracePt t="22571" x="8543925" y="3282950"/>
          <p14:tracePt t="22589" x="8543925" y="3309938"/>
          <p14:tracePt t="22598" x="8526463" y="3328988"/>
          <p14:tracePt t="22617" x="8516938" y="3338513"/>
          <p14:tracePt t="22627" x="8507413" y="3346450"/>
          <p14:tracePt t="22634" x="8507413" y="3355975"/>
          <p14:tracePt t="22659" x="8507413" y="3365500"/>
          <p14:tracePt t="22668" x="8489950" y="3392488"/>
          <p14:tracePt t="22678" x="8480425" y="3402013"/>
          <p14:tracePt t="22696" x="8470900" y="3402013"/>
          <p14:tracePt t="22718" x="8470900" y="3411538"/>
          <p14:tracePt t="22725" x="8462963" y="3419475"/>
          <p14:tracePt t="22809" x="8453438" y="3419475"/>
          <p14:tracePt t="23085" x="8434388" y="3429000"/>
          <p14:tracePt t="23105" x="8434388" y="3438525"/>
          <p14:tracePt t="23113" x="8426450" y="3446463"/>
          <p14:tracePt t="23120" x="8426450" y="3465513"/>
          <p14:tracePt t="23239" x="8426450" y="3475038"/>
          <p14:tracePt t="23247" x="8426450" y="3482975"/>
          <p14:tracePt t="23260" x="8426450" y="3492500"/>
          <p14:tracePt t="23265" x="8426450" y="3502025"/>
          <p14:tracePt t="23272" x="8416925" y="3519488"/>
          <p14:tracePt t="23289" x="8416925" y="3538538"/>
          <p14:tracePt t="23295" x="8416925" y="3548063"/>
          <p14:tracePt t="23539" x="8416925" y="3556000"/>
          <p14:tracePt t="23579" x="8416925" y="3565525"/>
          <p14:tracePt t="24649" x="8416925" y="3575050"/>
          <p14:tracePt t="24668" x="8407400" y="3575050"/>
          <p14:tracePt t="24677" x="8397875" y="3584575"/>
          <p14:tracePt t="24685" x="8389938" y="3592513"/>
          <p14:tracePt t="24700" x="8380413" y="3611563"/>
          <p14:tracePt t="24708" x="8370888" y="3611563"/>
          <p14:tracePt t="24720" x="8361363" y="3611563"/>
          <p14:tracePt t="24727" x="8353425" y="3621088"/>
          <p14:tracePt t="24741" x="8343900" y="3629025"/>
          <p14:tracePt t="24750" x="8334375" y="3629025"/>
          <p14:tracePt t="24756" x="8324850" y="3629025"/>
          <p14:tracePt t="24769" x="8316913" y="3638550"/>
          <p14:tracePt t="24786" x="8297863" y="3638550"/>
          <p14:tracePt t="24791" x="8288338" y="3648075"/>
          <p14:tracePt t="24801" x="8288338" y="3657600"/>
          <p14:tracePt t="24812" x="8280400" y="3657600"/>
          <p14:tracePt t="24819" x="8270875" y="3665538"/>
          <p14:tracePt t="24832" x="8261350" y="3675063"/>
          <p14:tracePt t="24935" x="8243888" y="3675063"/>
          <p14:tracePt t="24944" x="8234363" y="3657600"/>
          <p14:tracePt t="24952" x="8197850" y="3611563"/>
          <p14:tracePt t="24960" x="8143875" y="3548063"/>
          <p14:tracePt t="24967" x="8061325" y="3429000"/>
          <p14:tracePt t="24974" x="8034338" y="3402013"/>
          <p14:tracePt t="24982" x="8005763" y="3338513"/>
          <p14:tracePt t="24998" x="7961313" y="3292475"/>
          <p14:tracePt t="25008" x="7951788" y="3265488"/>
          <p14:tracePt t="25019" x="7924800" y="3236913"/>
          <p14:tracePt t="25035" x="7924800" y="3228975"/>
          <p14:tracePt t="25042" x="7915275" y="3209925"/>
          <p14:tracePt t="25054" x="7905750" y="3200400"/>
          <p14:tracePt t="25064" x="7905750" y="3182938"/>
          <p14:tracePt t="25075" x="7905750" y="3163888"/>
          <p14:tracePt t="25084" x="7905750" y="3155950"/>
          <p14:tracePt t="25090" x="7905750" y="3127375"/>
          <p14:tracePt t="25100" x="7905750" y="3100388"/>
          <p14:tracePt t="25107" x="7905750" y="3082925"/>
          <p14:tracePt t="25117" x="7905750" y="3063875"/>
          <p14:tracePt t="25123" x="7905750" y="3054350"/>
          <p14:tracePt t="25131" x="7905750" y="3009900"/>
          <p14:tracePt t="25139" x="7905750" y="2990850"/>
          <p14:tracePt t="25149" x="7915275" y="2963863"/>
          <p14:tracePt t="25157" x="7915275" y="2917825"/>
          <p14:tracePt t="25164" x="7915275" y="2890838"/>
          <p14:tracePt t="25173" x="7924800" y="2863850"/>
          <p14:tracePt t="25181" x="7942263" y="2790825"/>
          <p14:tracePt t="25188" x="7951788" y="2763838"/>
          <p14:tracePt t="25198" x="7951788" y="2717800"/>
          <p14:tracePt t="25207" x="7961313" y="2698750"/>
          <p14:tracePt t="25215" x="7969250" y="2644775"/>
          <p14:tracePt t="25225" x="7978775" y="2617788"/>
          <p14:tracePt t="25234" x="7978775" y="2581275"/>
          <p14:tracePt t="25241" x="7988300" y="2544763"/>
          <p14:tracePt t="25251" x="7988300" y="2498725"/>
          <p14:tracePt t="25257" x="8005763" y="2444750"/>
          <p14:tracePt t="25266" x="8015288" y="2425700"/>
          <p14:tracePt t="25273" x="8015288" y="2398713"/>
          <p14:tracePt t="25282" x="8015288" y="2371725"/>
          <p14:tracePt t="25289" x="8024813" y="2352675"/>
          <p14:tracePt t="25299" x="8034338" y="2335213"/>
          <p14:tracePt t="25307" x="8034338" y="2325688"/>
          <p14:tracePt t="25316" x="8042275" y="2306638"/>
          <p14:tracePt t="25339" x="8042275" y="2279650"/>
          <p14:tracePt t="25355" x="8042275" y="2270125"/>
          <p14:tracePt t="25364" x="8051800" y="2270125"/>
          <p14:tracePt t="25371" x="8061325" y="2262188"/>
          <p14:tracePt t="25379" x="8088313" y="2252663"/>
          <p14:tracePt t="25387" x="8115300" y="2243138"/>
          <p14:tracePt t="25401" x="8124825" y="2243138"/>
          <p14:tracePt t="25408" x="8143875" y="2233613"/>
          <p14:tracePt t="25421" x="8161338" y="2233613"/>
          <p14:tracePt t="25428" x="8180388" y="2233613"/>
          <p14:tracePt t="25437" x="8216900" y="2233613"/>
          <p14:tracePt t="25447" x="8280400" y="2233613"/>
          <p14:tracePt t="25455" x="8307388" y="2270125"/>
          <p14:tracePt t="25462" x="8361363" y="2335213"/>
          <p14:tracePt t="25469" x="8389938" y="2362200"/>
          <p14:tracePt t="25476" x="8416925" y="2398713"/>
          <p14:tracePt t="25487" x="8443913" y="2416175"/>
          <p14:tracePt t="25495" x="8462963" y="2444750"/>
          <p14:tracePt t="25504" x="8480425" y="2471738"/>
          <p14:tracePt t="25513" x="8489950" y="2489200"/>
          <p14:tracePt t="25522" x="8499475" y="2508250"/>
          <p14:tracePt t="25529" x="8526463" y="2525713"/>
          <p14:tracePt t="25535" x="8526463" y="2535238"/>
          <p14:tracePt t="25542" x="8543925" y="2571750"/>
          <p14:tracePt t="25555" x="8543925" y="2581275"/>
          <p14:tracePt t="25568" x="8543925" y="2589213"/>
          <p14:tracePt t="25572" x="8562975" y="2625725"/>
          <p14:tracePt t="25581" x="8562975" y="2681288"/>
          <p14:tracePt t="25587" x="8572500" y="2735263"/>
          <p14:tracePt t="25595" x="8572500" y="2790825"/>
          <p14:tracePt t="25604" x="8572500" y="2890838"/>
          <p14:tracePt t="25613" x="8572500" y="2963863"/>
          <p14:tracePt t="25621" x="8572500" y="3054350"/>
          <p14:tracePt t="25628" x="8572500" y="3127375"/>
          <p14:tracePt t="25635" x="8572500" y="3155950"/>
          <p14:tracePt t="25641" x="8572500" y="3200400"/>
          <p14:tracePt t="25648" x="8572500" y="3209925"/>
          <p14:tracePt t="25656" x="8572500" y="3246438"/>
          <p14:tracePt t="25665" x="8572500" y="3255963"/>
          <p14:tracePt t="25674" x="8572500" y="3273425"/>
          <p14:tracePt t="25683" x="8572500" y="3292475"/>
          <p14:tracePt t="25691" x="8572500" y="3309938"/>
          <p14:tracePt t="25700" x="8572500" y="3319463"/>
          <p14:tracePt t="25706" x="8572500" y="3355975"/>
          <p14:tracePt t="25714" x="8572500" y="3375025"/>
          <p14:tracePt t="25720" x="8572500" y="3402013"/>
          <p14:tracePt t="25729" x="8572500" y="3446463"/>
          <p14:tracePt t="25737" x="8572500" y="3465513"/>
          <p14:tracePt t="25744" x="8572500" y="3482975"/>
          <p14:tracePt t="25753" x="8572500" y="3502025"/>
          <p14:tracePt t="25763" x="8562975" y="3502025"/>
          <p14:tracePt t="25768" x="8553450" y="3519488"/>
          <p14:tracePt t="25775" x="8543925" y="3529013"/>
          <p14:tracePt t="25789" x="8526463" y="3548063"/>
          <p14:tracePt t="25795" x="8526463" y="3556000"/>
          <p14:tracePt t="25805" x="8516938" y="3575050"/>
          <p14:tracePt t="25821" x="8507413" y="3584575"/>
          <p14:tracePt t="25830" x="8499475" y="3621088"/>
          <p14:tracePt t="25839" x="8489950" y="3638550"/>
          <p14:tracePt t="25847" x="8489950" y="3648075"/>
          <p14:tracePt t="25855" x="8489950" y="3684588"/>
          <p14:tracePt t="25874" x="8489950" y="3694113"/>
          <p14:tracePt t="25881" x="8489950" y="3702050"/>
          <p14:tracePt t="26036" x="8480425" y="3721100"/>
          <p14:tracePt t="26038" x="8453438" y="3738563"/>
          <p14:tracePt t="26047" x="8453438" y="3757613"/>
          <p14:tracePt t="26055" x="8443913" y="3775075"/>
          <p14:tracePt t="26064" x="8426450" y="3794125"/>
          <p14:tracePt t="26075" x="8416925" y="3803650"/>
          <p14:tracePt t="26082" x="8407400" y="3840163"/>
          <p14:tracePt t="26091" x="8407400" y="3848100"/>
          <p14:tracePt t="26101" x="8397875" y="3857625"/>
          <p14:tracePt t="26109" x="8389938" y="3867150"/>
          <p14:tracePt t="26123" x="8380413" y="3884613"/>
          <p14:tracePt t="26502" x="8389938" y="3884613"/>
          <p14:tracePt t="26507" x="8397875" y="3875088"/>
          <p14:tracePt t="26514" x="8426450" y="3848100"/>
          <p14:tracePt t="26521" x="8499475" y="3830638"/>
          <p14:tracePt t="26530" x="8543925" y="3811588"/>
          <p14:tracePt t="26539" x="8589963" y="3775075"/>
          <p14:tracePt t="26547" x="8745538" y="3711575"/>
          <p14:tracePt t="26555" x="8863013" y="3657600"/>
          <p14:tracePt t="26561" x="9028113" y="3629025"/>
          <p14:tracePt t="26568" x="9155113" y="3629025"/>
          <p14:tracePt t="26577" x="9301163" y="3629025"/>
          <p14:tracePt t="26584" x="9483725" y="3629025"/>
          <p14:tracePt t="26593" x="9675813" y="3629025"/>
          <p14:tracePt t="26598" x="9875838" y="3629025"/>
          <p14:tracePt t="26607" x="10094913" y="3629025"/>
          <p14:tracePt t="26614" x="10294938" y="3629025"/>
          <p14:tracePt t="26623" x="10577513" y="3638550"/>
          <p14:tracePt t="26631" x="10888663" y="3657600"/>
          <p14:tracePt t="26639" x="11161713" y="3694113"/>
          <p14:tracePt t="26647" x="11444288" y="3730625"/>
          <p14:tracePt t="26656" x="11653838" y="3757613"/>
          <p14:tracePt t="26666" x="11817350" y="3794125"/>
          <p14:tracePt t="26673" x="11936413" y="3803650"/>
          <p14:tracePt t="26681" x="12065000" y="3830638"/>
          <p14:tracePt t="26687" x="12174538" y="3830638"/>
        </p14:tracePtLst>
      </p14:laserTraceLst>
    </p:ext>
  </p:extLst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216</Words>
  <Application>Microsoft Office PowerPoint</Application>
  <PresentationFormat>寬螢幕</PresentationFormat>
  <Paragraphs>64</Paragraphs>
  <Slides>17</Slides>
  <Notes>17</Notes>
  <HiddenSlides>0</HiddenSlides>
  <MMClips>17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Noto Sans Symbols</vt:lpstr>
      <vt:lpstr>DFKai-SB</vt:lpstr>
      <vt:lpstr>Arial</vt:lpstr>
      <vt:lpstr>Times New Roman</vt:lpstr>
      <vt:lpstr>Trebuchet MS</vt:lpstr>
      <vt:lpstr>多面向</vt:lpstr>
      <vt:lpstr>Lab6</vt:lpstr>
      <vt:lpstr>Outline</vt:lpstr>
      <vt:lpstr>What is I2C?</vt:lpstr>
      <vt:lpstr>PowerPoint 簡報</vt:lpstr>
      <vt:lpstr>運作原理</vt:lpstr>
      <vt:lpstr>運作原理</vt:lpstr>
      <vt:lpstr>運作原理</vt:lpstr>
      <vt:lpstr>運作原理</vt:lpstr>
      <vt:lpstr>運作原理</vt:lpstr>
      <vt:lpstr>運作原理</vt:lpstr>
      <vt:lpstr>Lab</vt:lpstr>
      <vt:lpstr>接線</vt:lpstr>
      <vt:lpstr>Pin</vt:lpstr>
      <vt:lpstr>Code</vt:lpstr>
      <vt:lpstr>Code</vt:lpstr>
      <vt:lpstr>Homework</vt:lpstr>
      <vt:lpstr>Ref.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Lab6</dc:title>
  <dc:creator>鄭可寯</dc:creator>
  <cp:lastModifiedBy>麒懋 陳</cp:lastModifiedBy>
  <cp:revision>7</cp:revision>
  <dcterms:created xsi:type="dcterms:W3CDTF">2021-04-21T09:13:07Z</dcterms:created>
  <dcterms:modified xsi:type="dcterms:W3CDTF">2021-05-19T15:35:32Z</dcterms:modified>
</cp:coreProperties>
</file>